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Types>
</file>

<file path=_rels/.rels>&#65279;<?xml version="1.0" encoding="utf-8"?><Relationships xmlns="http://schemas.openxmlformats.org/package/2006/relationships"><Relationship Type="http://schemas.openxmlformats.org/package/2006/relationships/metadata/core-properties" Target="docProps/core.xml" Id="rId2" /><Relationship Type="http://schemas.openxmlformats.org/officeDocument/2006/relationships/extended-properties" Target="docProps/app.xml" Id="rId3" /><Relationship Type="http://schemas.openxmlformats.org/officeDocument/2006/relationships/custom-properties" Target="docProps/custom.xml" Id="rId4" /><Relationship Type="http://schemas.openxmlformats.org/officeDocument/2006/relationships/officeDocument" Target="ppt/presentation.xml" Id="rId1"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3"/>
  </p:notesMasterIdLst>
  <p:sldIdLst>
    <p:sldId id="257" r:id="rId4"/>
  </p:sldIdLst>
  <p:sldSz cx="9601200" cy="12801600" type="A3"/>
  <p:notesSz cx="6735763" cy="9866313"/>
  <p:defaultTextStyle>
    <a:defPPr>
      <a:defRPr lang="ja-JP"/>
    </a:defPPr>
    <a:lvl1pPr marL="0" algn="l" defTabSz="1280160" rtl="0" eaLnBrk="1" latinLnBrk="0" hangingPunct="1">
      <a:defRPr kumimoji="1" sz="2500" kern="1200">
        <a:solidFill>
          <a:schemeClr val="tx1"/>
        </a:solidFill>
        <a:latin typeface="+mn-lt"/>
        <a:ea typeface="+mn-ea"/>
        <a:cs typeface="+mn-cs"/>
      </a:defRPr>
    </a:lvl1pPr>
    <a:lvl2pPr marL="640080" algn="l" defTabSz="1280160" rtl="0" eaLnBrk="1" latinLnBrk="0" hangingPunct="1">
      <a:defRPr kumimoji="1" sz="2500" kern="1200">
        <a:solidFill>
          <a:schemeClr val="tx1"/>
        </a:solidFill>
        <a:latin typeface="+mn-lt"/>
        <a:ea typeface="+mn-ea"/>
        <a:cs typeface="+mn-cs"/>
      </a:defRPr>
    </a:lvl2pPr>
    <a:lvl3pPr marL="1280160" algn="l" defTabSz="1280160" rtl="0" eaLnBrk="1" latinLnBrk="0" hangingPunct="1">
      <a:defRPr kumimoji="1" sz="2500" kern="1200">
        <a:solidFill>
          <a:schemeClr val="tx1"/>
        </a:solidFill>
        <a:latin typeface="+mn-lt"/>
        <a:ea typeface="+mn-ea"/>
        <a:cs typeface="+mn-cs"/>
      </a:defRPr>
    </a:lvl3pPr>
    <a:lvl4pPr marL="1920240" algn="l" defTabSz="1280160" rtl="0" eaLnBrk="1" latinLnBrk="0" hangingPunct="1">
      <a:defRPr kumimoji="1" sz="2500" kern="1200">
        <a:solidFill>
          <a:schemeClr val="tx1"/>
        </a:solidFill>
        <a:latin typeface="+mn-lt"/>
        <a:ea typeface="+mn-ea"/>
        <a:cs typeface="+mn-cs"/>
      </a:defRPr>
    </a:lvl4pPr>
    <a:lvl5pPr marL="2560320" algn="l" defTabSz="1280160" rtl="0" eaLnBrk="1" latinLnBrk="0" hangingPunct="1">
      <a:defRPr kumimoji="1" sz="2500" kern="1200">
        <a:solidFill>
          <a:schemeClr val="tx1"/>
        </a:solidFill>
        <a:latin typeface="+mn-lt"/>
        <a:ea typeface="+mn-ea"/>
        <a:cs typeface="+mn-cs"/>
      </a:defRPr>
    </a:lvl5pPr>
    <a:lvl6pPr marL="3200400" algn="l" defTabSz="1280160" rtl="0" eaLnBrk="1" latinLnBrk="0" hangingPunct="1">
      <a:defRPr kumimoji="1" sz="2500" kern="1200">
        <a:solidFill>
          <a:schemeClr val="tx1"/>
        </a:solidFill>
        <a:latin typeface="+mn-lt"/>
        <a:ea typeface="+mn-ea"/>
        <a:cs typeface="+mn-cs"/>
      </a:defRPr>
    </a:lvl6pPr>
    <a:lvl7pPr marL="3840480" algn="l" defTabSz="1280160" rtl="0" eaLnBrk="1" latinLnBrk="0" hangingPunct="1">
      <a:defRPr kumimoji="1" sz="2500" kern="1200">
        <a:solidFill>
          <a:schemeClr val="tx1"/>
        </a:solidFill>
        <a:latin typeface="+mn-lt"/>
        <a:ea typeface="+mn-ea"/>
        <a:cs typeface="+mn-cs"/>
      </a:defRPr>
    </a:lvl7pPr>
    <a:lvl8pPr marL="4480560" algn="l" defTabSz="1280160" rtl="0" eaLnBrk="1" latinLnBrk="0" hangingPunct="1">
      <a:defRPr kumimoji="1" sz="2500" kern="1200">
        <a:solidFill>
          <a:schemeClr val="tx1"/>
        </a:solidFill>
        <a:latin typeface="+mn-lt"/>
        <a:ea typeface="+mn-ea"/>
        <a:cs typeface="+mn-cs"/>
      </a:defRPr>
    </a:lvl8pPr>
    <a:lvl9pPr marL="5120640" algn="l" defTabSz="1280160" rtl="0" eaLnBrk="1" latinLnBrk="0" hangingPunct="1">
      <a:defRPr kumimoji="1" sz="2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3300"/>
    <a:srgbClr val="99D99C"/>
    <a:srgbClr val="BCF89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16"/>
    <p:restoredTop sz="94660"/>
  </p:normalViewPr>
  <p:slideViewPr>
    <p:cSldViewPr>
      <p:cViewPr>
        <p:scale>
          <a:sx n="100" d="100"/>
          <a:sy n="100" d="100"/>
        </p:scale>
        <p:origin x="-540" y="5094"/>
      </p:cViewPr>
      <p:guideLst>
        <p:guide orient="horz" pos="4032"/>
        <p:guide pos="3024"/>
      </p:guideLst>
    </p:cSldViewPr>
  </p:slideViewPr>
  <p:notesTextViewPr>
    <p:cViewPr>
      <p:scale>
        <a:sx n="100" d="100"/>
        <a:sy n="100" d="100"/>
      </p:scale>
      <p:origin x="0" y="0"/>
    </p:cViewPr>
  </p:notesTextViewPr>
  <p:gridSpacing cx="73736200" cy="73736200"/>
</p:viewPr>
</file>

<file path=ppt/_rels/presentation.xml.rels>&#65279;<?xml version="1.0" encoding="utf-8"?><Relationships xmlns="http://schemas.openxmlformats.org/package/2006/relationships"><Relationship Type="http://schemas.openxmlformats.org/officeDocument/2006/relationships/theme" Target="theme/theme1.xml" Id="rId1" /><Relationship Type="http://schemas.openxmlformats.org/officeDocument/2006/relationships/slideMaster" Target="slideMasters/slideMaster1.xml" Id="rId2" /><Relationship Type="http://schemas.openxmlformats.org/officeDocument/2006/relationships/notesMaster" Target="notesMasters/notesMaster1.xml" Id="rId3" /><Relationship Type="http://schemas.openxmlformats.org/officeDocument/2006/relationships/slide" Target="slides/slide1.xml" Id="rId4" /><Relationship Type="http://schemas.openxmlformats.org/officeDocument/2006/relationships/presProps" Target="presProps.xml" Id="rId5" /><Relationship Type="http://schemas.openxmlformats.org/officeDocument/2006/relationships/viewProps" Target="viewProps.xml" Id="rId6" /><Relationship Type="http://schemas.openxmlformats.org/officeDocument/2006/relationships/tableStyles" Target="tableStyles.xml" Id="rId7" /></Relationships>
</file>

<file path=ppt/notesMasters/_rels/notesMaster1.xml.rels>&#65279;<?xml version="1.0" encoding="utf-8"?><Relationships xmlns="http://schemas.openxmlformats.org/package/2006/relationships"><Relationship Type="http://schemas.openxmlformats.org/officeDocument/2006/relationships/theme" Target="../theme/theme2.xml" Id="rId1"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0" name=""/>
        <p:cNvGrpSpPr/>
        <p:nvPr/>
      </p:nvGrpSpPr>
      <p:grpSpPr>
        <a:xfrm>
          <a:off x="0" y="0"/>
          <a:ext cx="0" cy="0"/>
          <a:chOff x="0" y="0"/>
          <a:chExt cx="0" cy="0"/>
        </a:xfrm>
      </p:grpSpPr>
      <p:sp>
        <p:nvSpPr>
          <p:cNvPr id="1100" name="ヘッダー プレースホルダー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kumimoji="1" lang="ja-JP" altLang="en-US"/>
          </a:p>
        </p:txBody>
      </p:sp>
      <p:sp>
        <p:nvSpPr>
          <p:cNvPr id="1101" name="日付プレースホルダー 2"/>
          <p:cNvSpPr>
            <a:spLocks noGrp="1"/>
          </p:cNvSpPr>
          <p:nvPr>
            <p:ph type="dt" idx="1"/>
          </p:nvPr>
        </p:nvSpPr>
        <p:spPr>
          <a:xfrm>
            <a:off x="3815374" y="0"/>
            <a:ext cx="2918831" cy="493316"/>
          </a:xfrm>
          <a:prstGeom prst="rect">
            <a:avLst/>
          </a:prstGeom>
        </p:spPr>
        <p:txBody>
          <a:bodyPr vert="horz" lIns="91440" tIns="45720" rIns="91440" bIns="45720" rtlCol="0"/>
          <a:lstStyle>
            <a:lvl1pPr algn="r">
              <a:defRPr sz="1200"/>
            </a:lvl1pPr>
          </a:lstStyle>
          <a:p>
            <a:fld id="{46D06EA9-14B5-4F31-95CC-6AD91D20700D}" type="datetimeFigureOut">
              <a:rPr kumimoji="1" lang="ja-JP" altLang="en-US" smtClean="0"/>
              <a:t>2015/2/5</a:t>
            </a:fld>
            <a:endParaRPr kumimoji="1" lang="ja-JP" altLang="en-US"/>
          </a:p>
        </p:txBody>
      </p:sp>
      <p:sp>
        <p:nvSpPr>
          <p:cNvPr id="1102" name="スライド イメージ プレースホルダー 3"/>
          <p:cNvSpPr>
            <a:spLocks noGrp="1" noRot="1" noChangeAspect="1"/>
          </p:cNvSpPr>
          <p:nvPr>
            <p:ph type="sldImg" idx="2"/>
          </p:nvPr>
        </p:nvSpPr>
        <p:spPr>
          <a:xfrm>
            <a:off x="1980432" y="739973"/>
            <a:ext cx="2774901" cy="3699867"/>
          </a:xfrm>
          <a:prstGeom prst="rect">
            <a:avLst/>
          </a:prstGeom>
          <a:noFill/>
          <a:ln w="12700">
            <a:solidFill>
              <a:prstClr val="black"/>
            </a:solidFill>
          </a:ln>
        </p:spPr>
        <p:txBody>
          <a:bodyPr vert="horz" lIns="91440" tIns="45720" rIns="91440" bIns="45720" rtlCol="0" anchor="ctr"/>
          <a:lstStyle/>
          <a:p>
            <a:endParaRPr lang="ja-JP" altLang="en-US"/>
          </a:p>
        </p:txBody>
      </p:sp>
      <p:sp>
        <p:nvSpPr>
          <p:cNvPr id="1103" name="ノート プレースホルダー 4"/>
          <p:cNvSpPr>
            <a:spLocks noGrp="1"/>
          </p:cNvSpPr>
          <p:nvPr>
            <p:ph type="body" sz="quarter" idx="3"/>
          </p:nvPr>
        </p:nvSpPr>
        <p:spPr>
          <a:xfrm>
            <a:off x="673576" y="4686499"/>
            <a:ext cx="5388610" cy="4439841"/>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104" name="フッター プレースホルダー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kumimoji="1" lang="ja-JP" altLang="en-US"/>
          </a:p>
        </p:txBody>
      </p:sp>
      <p:sp>
        <p:nvSpPr>
          <p:cNvPr id="1105" name="スライド番号プレースホルダー 6"/>
          <p:cNvSpPr>
            <a:spLocks noGrp="1"/>
          </p:cNvSpPr>
          <p:nvPr>
            <p:ph type="sldNum" sz="quarter" idx="5"/>
          </p:nvPr>
        </p:nvSpPr>
        <p:spPr>
          <a:xfrm>
            <a:off x="3815374" y="9371285"/>
            <a:ext cx="2918831" cy="493316"/>
          </a:xfrm>
          <a:prstGeom prst="rect">
            <a:avLst/>
          </a:prstGeom>
        </p:spPr>
        <p:txBody>
          <a:bodyPr vert="horz" lIns="91440" tIns="45720" rIns="91440" bIns="45720" rtlCol="0" anchor="b"/>
          <a:lstStyle>
            <a:lvl1pPr algn="r">
              <a:defRPr sz="1200"/>
            </a:lvl1pPr>
          </a:lstStyle>
          <a:p>
            <a:fld id="{58807EA6-0398-4990-8029-A74DB7412258}"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2.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3.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4.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5.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6.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7.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8.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9.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10.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_rels/slideLayout11.xml.rels>&#65279;<?xml version="1.0" encoding="utf-8"?><Relationships xmlns="http://schemas.openxmlformats.org/package/2006/relationships"><Relationship Type="http://schemas.openxmlformats.org/officeDocument/2006/relationships/slideMaster" Target="../slideMasters/slideMaster1.xml" Id="rId1"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0" name=""/>
        <p:cNvGrpSpPr/>
        <p:nvPr/>
      </p:nvGrpSpPr>
      <p:grpSpPr>
        <a:xfrm>
          <a:off x="0" y="0"/>
          <a:ext cx="0" cy="0"/>
          <a:chOff x="0" y="0"/>
          <a:chExt cx="0" cy="0"/>
        </a:xfrm>
      </p:grpSpPr>
      <p:sp>
        <p:nvSpPr>
          <p:cNvPr id="1031" name="タイトル 1"/>
          <p:cNvSpPr>
            <a:spLocks noGrp="1"/>
          </p:cNvSpPr>
          <p:nvPr>
            <p:ph type="ctrTitle"/>
          </p:nvPr>
        </p:nvSpPr>
        <p:spPr>
          <a:xfrm>
            <a:off x="720090" y="3976796"/>
            <a:ext cx="8161020" cy="2744046"/>
          </a:xfrm>
        </p:spPr>
        <p:txBody>
          <a:bodyPr/>
          <a:lstStyle/>
          <a:p>
            <a:r>
              <a:rPr kumimoji="1" lang="ja-JP" altLang="en-US" smtClean="0"/>
              <a:t>マスタ タイトルの書式設定</a:t>
            </a:r>
            <a:endParaRPr kumimoji="1" lang="ja-JP" altLang="en-US"/>
          </a:p>
        </p:txBody>
      </p:sp>
      <p:sp>
        <p:nvSpPr>
          <p:cNvPr id="1032" name="サブタイトル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1033" name="日付プレースホルダ 3"/>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34" name="フッター プレースホルダ 4"/>
          <p:cNvSpPr>
            <a:spLocks noGrp="1"/>
          </p:cNvSpPr>
          <p:nvPr>
            <p:ph type="ftr" sz="quarter" idx="11"/>
          </p:nvPr>
        </p:nvSpPr>
        <p:spPr/>
        <p:txBody>
          <a:bodyPr/>
          <a:lstStyle/>
          <a:p>
            <a:endParaRPr kumimoji="1" lang="ja-JP" altLang="en-US"/>
          </a:p>
        </p:txBody>
      </p:sp>
      <p:sp>
        <p:nvSpPr>
          <p:cNvPr id="1035" name="スライド番号プレースホルダ 5"/>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0" name=""/>
        <p:cNvGrpSpPr/>
        <p:nvPr/>
      </p:nvGrpSpPr>
      <p:grpSpPr>
        <a:xfrm>
          <a:off x="0" y="0"/>
          <a:ext cx="0" cy="0"/>
          <a:chOff x="0" y="0"/>
          <a:chExt cx="0" cy="0"/>
        </a:xfrm>
      </p:grpSpPr>
      <p:sp>
        <p:nvSpPr>
          <p:cNvPr id="1037"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1038"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39" name="日付プレースホルダ 3"/>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40" name="フッター プレースホルダ 4"/>
          <p:cNvSpPr>
            <a:spLocks noGrp="1"/>
          </p:cNvSpPr>
          <p:nvPr>
            <p:ph type="ftr" sz="quarter" idx="11"/>
          </p:nvPr>
        </p:nvSpPr>
        <p:spPr/>
        <p:txBody>
          <a:bodyPr/>
          <a:lstStyle/>
          <a:p>
            <a:endParaRPr kumimoji="1" lang="ja-JP" altLang="en-US"/>
          </a:p>
        </p:txBody>
      </p:sp>
      <p:sp>
        <p:nvSpPr>
          <p:cNvPr id="1041" name="スライド番号プレースホルダ 5"/>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0" name=""/>
        <p:cNvGrpSpPr/>
        <p:nvPr/>
      </p:nvGrpSpPr>
      <p:grpSpPr>
        <a:xfrm>
          <a:off x="0" y="0"/>
          <a:ext cx="0" cy="0"/>
          <a:chOff x="0" y="0"/>
          <a:chExt cx="0" cy="0"/>
        </a:xfrm>
      </p:grpSpPr>
      <p:sp>
        <p:nvSpPr>
          <p:cNvPr id="1043" name="タイトル 1"/>
          <p:cNvSpPr>
            <a:spLocks noGrp="1"/>
          </p:cNvSpPr>
          <p:nvPr>
            <p:ph type="title"/>
          </p:nvPr>
        </p:nvSpPr>
        <p:spPr>
          <a:xfrm>
            <a:off x="758429" y="8226214"/>
            <a:ext cx="8161020" cy="2542540"/>
          </a:xfrm>
        </p:spPr>
        <p:txBody>
          <a:bodyPr anchor="t"/>
          <a:lstStyle>
            <a:lvl1pPr algn="l">
              <a:defRPr sz="5600" b="1" cap="all"/>
            </a:lvl1pPr>
          </a:lstStyle>
          <a:p>
            <a:r>
              <a:rPr kumimoji="1" lang="ja-JP" altLang="en-US" smtClean="0"/>
              <a:t>マスタ タイトルの書式設定</a:t>
            </a:r>
            <a:endParaRPr kumimoji="1" lang="ja-JP" altLang="en-US"/>
          </a:p>
        </p:txBody>
      </p:sp>
      <p:sp>
        <p:nvSpPr>
          <p:cNvPr id="1044" name="テキスト プレースホルダ 2"/>
          <p:cNvSpPr>
            <a:spLocks noGrp="1"/>
          </p:cNvSpPr>
          <p:nvPr>
            <p:ph type="body" idx="1"/>
          </p:nvPr>
        </p:nvSpPr>
        <p:spPr>
          <a:xfrm>
            <a:off x="758429" y="5425866"/>
            <a:ext cx="8161020" cy="2800349"/>
          </a:xfrm>
        </p:spPr>
        <p:txBody>
          <a:bodyPr anchor="b"/>
          <a:lstStyle>
            <a:lvl1pPr marL="0" indent="0">
              <a:buNone/>
              <a:defRPr sz="2800">
                <a:solidFill>
                  <a:schemeClr val="tx1">
                    <a:tint val="75000"/>
                  </a:schemeClr>
                </a:solidFill>
              </a:defRPr>
            </a:lvl1pPr>
            <a:lvl2pPr marL="640080" indent="0">
              <a:buNone/>
              <a:defRPr sz="2500">
                <a:solidFill>
                  <a:schemeClr val="tx1">
                    <a:tint val="75000"/>
                  </a:schemeClr>
                </a:solidFill>
              </a:defRPr>
            </a:lvl2pPr>
            <a:lvl3pPr marL="1280160" indent="0">
              <a:buNone/>
              <a:defRPr sz="2200">
                <a:solidFill>
                  <a:schemeClr val="tx1">
                    <a:tint val="75000"/>
                  </a:schemeClr>
                </a:solidFill>
              </a:defRPr>
            </a:lvl3pPr>
            <a:lvl4pPr marL="1920240" indent="0">
              <a:buNone/>
              <a:defRPr sz="2000">
                <a:solidFill>
                  <a:schemeClr val="tx1">
                    <a:tint val="75000"/>
                  </a:schemeClr>
                </a:solidFill>
              </a:defRPr>
            </a:lvl4pPr>
            <a:lvl5pPr marL="2560320" indent="0">
              <a:buNone/>
              <a:defRPr sz="2000">
                <a:solidFill>
                  <a:schemeClr val="tx1">
                    <a:tint val="75000"/>
                  </a:schemeClr>
                </a:solidFill>
              </a:defRPr>
            </a:lvl5pPr>
            <a:lvl6pPr marL="3200400" indent="0">
              <a:buNone/>
              <a:defRPr sz="2000">
                <a:solidFill>
                  <a:schemeClr val="tx1">
                    <a:tint val="75000"/>
                  </a:schemeClr>
                </a:solidFill>
              </a:defRPr>
            </a:lvl6pPr>
            <a:lvl7pPr marL="3840480" indent="0">
              <a:buNone/>
              <a:defRPr sz="2000">
                <a:solidFill>
                  <a:schemeClr val="tx1">
                    <a:tint val="75000"/>
                  </a:schemeClr>
                </a:solidFill>
              </a:defRPr>
            </a:lvl7pPr>
            <a:lvl8pPr marL="4480560" indent="0">
              <a:buNone/>
              <a:defRPr sz="2000">
                <a:solidFill>
                  <a:schemeClr val="tx1">
                    <a:tint val="75000"/>
                  </a:schemeClr>
                </a:solidFill>
              </a:defRPr>
            </a:lvl8pPr>
            <a:lvl9pPr marL="5120640" indent="0">
              <a:buNone/>
              <a:defRPr sz="2000">
                <a:solidFill>
                  <a:schemeClr val="tx1">
                    <a:tint val="75000"/>
                  </a:schemeClr>
                </a:solidFill>
              </a:defRPr>
            </a:lvl9pPr>
          </a:lstStyle>
          <a:p>
            <a:pPr lvl="0"/>
            <a:r>
              <a:rPr kumimoji="1" lang="ja-JP" altLang="en-US" smtClean="0"/>
              <a:t>マスタ テキストの書式設定</a:t>
            </a:r>
          </a:p>
        </p:txBody>
      </p:sp>
      <p:sp>
        <p:nvSpPr>
          <p:cNvPr id="1045" name="日付プレースホルダ 3"/>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46" name="フッター プレースホルダ 4"/>
          <p:cNvSpPr>
            <a:spLocks noGrp="1"/>
          </p:cNvSpPr>
          <p:nvPr>
            <p:ph type="ftr" sz="quarter" idx="11"/>
          </p:nvPr>
        </p:nvSpPr>
        <p:spPr/>
        <p:txBody>
          <a:bodyPr/>
          <a:lstStyle/>
          <a:p>
            <a:endParaRPr kumimoji="1" lang="ja-JP" altLang="en-US"/>
          </a:p>
        </p:txBody>
      </p:sp>
      <p:sp>
        <p:nvSpPr>
          <p:cNvPr id="1047" name="スライド番号プレースホルダ 5"/>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0" name=""/>
        <p:cNvGrpSpPr/>
        <p:nvPr/>
      </p:nvGrpSpPr>
      <p:grpSpPr>
        <a:xfrm>
          <a:off x="0" y="0"/>
          <a:ext cx="0" cy="0"/>
          <a:chOff x="0" y="0"/>
          <a:chExt cx="0" cy="0"/>
        </a:xfrm>
      </p:grpSpPr>
      <p:sp>
        <p:nvSpPr>
          <p:cNvPr id="1049"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1050" name="コンテンツ プレースホルダ 2"/>
          <p:cNvSpPr>
            <a:spLocks noGrp="1"/>
          </p:cNvSpPr>
          <p:nvPr>
            <p:ph sz="half" idx="1"/>
          </p:nvPr>
        </p:nvSpPr>
        <p:spPr>
          <a:xfrm>
            <a:off x="360046" y="3982721"/>
            <a:ext cx="3160395" cy="11263631"/>
          </a:xfrm>
        </p:spPr>
        <p:txBody>
          <a:bodyPr/>
          <a:lstStyle>
            <a:lvl1pPr>
              <a:defRPr sz="3900"/>
            </a:lvl1pPr>
            <a:lvl2pPr>
              <a:defRPr sz="3400"/>
            </a:lvl2pPr>
            <a:lvl3pPr>
              <a:defRPr sz="2800"/>
            </a:lvl3pPr>
            <a:lvl4pPr>
              <a:defRPr sz="2500"/>
            </a:lvl4pPr>
            <a:lvl5pPr>
              <a:defRPr sz="2500"/>
            </a:lvl5pPr>
            <a:lvl6pPr>
              <a:defRPr sz="2500"/>
            </a:lvl6pPr>
            <a:lvl7pPr>
              <a:defRPr sz="2500"/>
            </a:lvl7pPr>
            <a:lvl8pPr>
              <a:defRPr sz="2500"/>
            </a:lvl8pPr>
            <a:lvl9pPr>
              <a:defRPr sz="25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51" name="コンテンツ プレースホルダ 3"/>
          <p:cNvSpPr>
            <a:spLocks noGrp="1"/>
          </p:cNvSpPr>
          <p:nvPr>
            <p:ph sz="half" idx="2"/>
          </p:nvPr>
        </p:nvSpPr>
        <p:spPr>
          <a:xfrm>
            <a:off x="3680461" y="3982721"/>
            <a:ext cx="3160395" cy="11263631"/>
          </a:xfrm>
        </p:spPr>
        <p:txBody>
          <a:bodyPr/>
          <a:lstStyle>
            <a:lvl1pPr>
              <a:defRPr sz="3900"/>
            </a:lvl1pPr>
            <a:lvl2pPr>
              <a:defRPr sz="3400"/>
            </a:lvl2pPr>
            <a:lvl3pPr>
              <a:defRPr sz="2800"/>
            </a:lvl3pPr>
            <a:lvl4pPr>
              <a:defRPr sz="2500"/>
            </a:lvl4pPr>
            <a:lvl5pPr>
              <a:defRPr sz="2500"/>
            </a:lvl5pPr>
            <a:lvl6pPr>
              <a:defRPr sz="2500"/>
            </a:lvl6pPr>
            <a:lvl7pPr>
              <a:defRPr sz="2500"/>
            </a:lvl7pPr>
            <a:lvl8pPr>
              <a:defRPr sz="2500"/>
            </a:lvl8pPr>
            <a:lvl9pPr>
              <a:defRPr sz="25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52" name="日付プレースホルダ 4"/>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53" name="フッター プレースホルダ 5"/>
          <p:cNvSpPr>
            <a:spLocks noGrp="1"/>
          </p:cNvSpPr>
          <p:nvPr>
            <p:ph type="ftr" sz="quarter" idx="11"/>
          </p:nvPr>
        </p:nvSpPr>
        <p:spPr/>
        <p:txBody>
          <a:bodyPr/>
          <a:lstStyle/>
          <a:p>
            <a:endParaRPr kumimoji="1" lang="ja-JP" altLang="en-US"/>
          </a:p>
        </p:txBody>
      </p:sp>
      <p:sp>
        <p:nvSpPr>
          <p:cNvPr id="1054" name="スライド番号プレースホルダ 6"/>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0" name=""/>
        <p:cNvGrpSpPr/>
        <p:nvPr/>
      </p:nvGrpSpPr>
      <p:grpSpPr>
        <a:xfrm>
          <a:off x="0" y="0"/>
          <a:ext cx="0" cy="0"/>
          <a:chOff x="0" y="0"/>
          <a:chExt cx="0" cy="0"/>
        </a:xfrm>
      </p:grpSpPr>
      <p:sp>
        <p:nvSpPr>
          <p:cNvPr id="1056" name="タイトル 1"/>
          <p:cNvSpPr>
            <a:spLocks noGrp="1"/>
          </p:cNvSpPr>
          <p:nvPr>
            <p:ph type="title"/>
          </p:nvPr>
        </p:nvSpPr>
        <p:spPr>
          <a:xfrm>
            <a:off x="480060" y="512658"/>
            <a:ext cx="8641080" cy="2133600"/>
          </a:xfrm>
        </p:spPr>
        <p:txBody>
          <a:bodyPr/>
          <a:lstStyle>
            <a:lvl1pPr>
              <a:defRPr/>
            </a:lvl1pPr>
          </a:lstStyle>
          <a:p>
            <a:r>
              <a:rPr kumimoji="1" lang="ja-JP" altLang="en-US" smtClean="0"/>
              <a:t>マスタ タイトルの書式設定</a:t>
            </a:r>
            <a:endParaRPr kumimoji="1" lang="ja-JP" altLang="en-US"/>
          </a:p>
        </p:txBody>
      </p:sp>
      <p:sp>
        <p:nvSpPr>
          <p:cNvPr id="1057" name="テキスト プレースホルダ 2"/>
          <p:cNvSpPr>
            <a:spLocks noGrp="1"/>
          </p:cNvSpPr>
          <p:nvPr>
            <p:ph type="body" idx="1"/>
          </p:nvPr>
        </p:nvSpPr>
        <p:spPr>
          <a:xfrm>
            <a:off x="480061" y="2865544"/>
            <a:ext cx="4242197" cy="1194222"/>
          </a:xfrm>
        </p:spPr>
        <p:txBody>
          <a:bodyPr anchor="b"/>
          <a:lstStyle>
            <a:lvl1pPr marL="0" indent="0">
              <a:buNone/>
              <a:defRPr sz="3400" b="1"/>
            </a:lvl1pPr>
            <a:lvl2pPr marL="640080" indent="0">
              <a:buNone/>
              <a:defRPr sz="2800" b="1"/>
            </a:lvl2pPr>
            <a:lvl3pPr marL="1280160" indent="0">
              <a:buNone/>
              <a:defRPr sz="2500" b="1"/>
            </a:lvl3pPr>
            <a:lvl4pPr marL="1920240" indent="0">
              <a:buNone/>
              <a:defRPr sz="2200" b="1"/>
            </a:lvl4pPr>
            <a:lvl5pPr marL="2560320" indent="0">
              <a:buNone/>
              <a:defRPr sz="2200" b="1"/>
            </a:lvl5pPr>
            <a:lvl6pPr marL="3200400" indent="0">
              <a:buNone/>
              <a:defRPr sz="2200" b="1"/>
            </a:lvl6pPr>
            <a:lvl7pPr marL="3840480" indent="0">
              <a:buNone/>
              <a:defRPr sz="2200" b="1"/>
            </a:lvl7pPr>
            <a:lvl8pPr marL="4480560" indent="0">
              <a:buNone/>
              <a:defRPr sz="2200" b="1"/>
            </a:lvl8pPr>
            <a:lvl9pPr marL="5120640" indent="0">
              <a:buNone/>
              <a:defRPr sz="2200" b="1"/>
            </a:lvl9pPr>
          </a:lstStyle>
          <a:p>
            <a:pPr lvl="0"/>
            <a:r>
              <a:rPr kumimoji="1" lang="ja-JP" altLang="en-US" smtClean="0"/>
              <a:t>マスタ テキストの書式設定</a:t>
            </a:r>
          </a:p>
        </p:txBody>
      </p:sp>
      <p:sp>
        <p:nvSpPr>
          <p:cNvPr id="1058" name="コンテンツ プレースホルダ 3"/>
          <p:cNvSpPr>
            <a:spLocks noGrp="1"/>
          </p:cNvSpPr>
          <p:nvPr>
            <p:ph sz="half" idx="2"/>
          </p:nvPr>
        </p:nvSpPr>
        <p:spPr>
          <a:xfrm>
            <a:off x="480061" y="4059766"/>
            <a:ext cx="4242197" cy="7375738"/>
          </a:xfrm>
        </p:spPr>
        <p:txBody>
          <a:bodyPr/>
          <a:lstStyle>
            <a:lvl1pPr>
              <a:defRPr sz="34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59" name="テキスト プレースホルダ 4"/>
          <p:cNvSpPr>
            <a:spLocks noGrp="1"/>
          </p:cNvSpPr>
          <p:nvPr>
            <p:ph type="body" sz="quarter" idx="3"/>
          </p:nvPr>
        </p:nvSpPr>
        <p:spPr>
          <a:xfrm>
            <a:off x="4877278" y="2865544"/>
            <a:ext cx="4243863" cy="1194222"/>
          </a:xfrm>
        </p:spPr>
        <p:txBody>
          <a:bodyPr anchor="b"/>
          <a:lstStyle>
            <a:lvl1pPr marL="0" indent="0">
              <a:buNone/>
              <a:defRPr sz="3400" b="1"/>
            </a:lvl1pPr>
            <a:lvl2pPr marL="640080" indent="0">
              <a:buNone/>
              <a:defRPr sz="2800" b="1"/>
            </a:lvl2pPr>
            <a:lvl3pPr marL="1280160" indent="0">
              <a:buNone/>
              <a:defRPr sz="2500" b="1"/>
            </a:lvl3pPr>
            <a:lvl4pPr marL="1920240" indent="0">
              <a:buNone/>
              <a:defRPr sz="2200" b="1"/>
            </a:lvl4pPr>
            <a:lvl5pPr marL="2560320" indent="0">
              <a:buNone/>
              <a:defRPr sz="2200" b="1"/>
            </a:lvl5pPr>
            <a:lvl6pPr marL="3200400" indent="0">
              <a:buNone/>
              <a:defRPr sz="2200" b="1"/>
            </a:lvl6pPr>
            <a:lvl7pPr marL="3840480" indent="0">
              <a:buNone/>
              <a:defRPr sz="2200" b="1"/>
            </a:lvl7pPr>
            <a:lvl8pPr marL="4480560" indent="0">
              <a:buNone/>
              <a:defRPr sz="2200" b="1"/>
            </a:lvl8pPr>
            <a:lvl9pPr marL="5120640" indent="0">
              <a:buNone/>
              <a:defRPr sz="2200" b="1"/>
            </a:lvl9pPr>
          </a:lstStyle>
          <a:p>
            <a:pPr lvl="0"/>
            <a:r>
              <a:rPr kumimoji="1" lang="ja-JP" altLang="en-US" smtClean="0"/>
              <a:t>マスタ テキストの書式設定</a:t>
            </a:r>
          </a:p>
        </p:txBody>
      </p:sp>
      <p:sp>
        <p:nvSpPr>
          <p:cNvPr id="1060" name="コンテンツ プレースホルダ 5"/>
          <p:cNvSpPr>
            <a:spLocks noGrp="1"/>
          </p:cNvSpPr>
          <p:nvPr>
            <p:ph sz="quarter" idx="4"/>
          </p:nvPr>
        </p:nvSpPr>
        <p:spPr>
          <a:xfrm>
            <a:off x="4877278" y="4059766"/>
            <a:ext cx="4243863" cy="7375738"/>
          </a:xfrm>
        </p:spPr>
        <p:txBody>
          <a:bodyPr/>
          <a:lstStyle>
            <a:lvl1pPr>
              <a:defRPr sz="34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61" name="日付プレースホルダ 6"/>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62" name="フッター プレースホルダ 7"/>
          <p:cNvSpPr>
            <a:spLocks noGrp="1"/>
          </p:cNvSpPr>
          <p:nvPr>
            <p:ph type="ftr" sz="quarter" idx="11"/>
          </p:nvPr>
        </p:nvSpPr>
        <p:spPr/>
        <p:txBody>
          <a:bodyPr/>
          <a:lstStyle/>
          <a:p>
            <a:endParaRPr kumimoji="1" lang="ja-JP" altLang="en-US"/>
          </a:p>
        </p:txBody>
      </p:sp>
      <p:sp>
        <p:nvSpPr>
          <p:cNvPr id="1063" name="スライド番号プレースホルダ 8"/>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0" name=""/>
        <p:cNvGrpSpPr/>
        <p:nvPr/>
      </p:nvGrpSpPr>
      <p:grpSpPr>
        <a:xfrm>
          <a:off x="0" y="0"/>
          <a:ext cx="0" cy="0"/>
          <a:chOff x="0" y="0"/>
          <a:chExt cx="0" cy="0"/>
        </a:xfrm>
      </p:grpSpPr>
      <p:sp>
        <p:nvSpPr>
          <p:cNvPr id="1065"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1066" name="日付プレースホルダ 2"/>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67" name="フッター プレースホルダ 3"/>
          <p:cNvSpPr>
            <a:spLocks noGrp="1"/>
          </p:cNvSpPr>
          <p:nvPr>
            <p:ph type="ftr" sz="quarter" idx="11"/>
          </p:nvPr>
        </p:nvSpPr>
        <p:spPr/>
        <p:txBody>
          <a:bodyPr/>
          <a:lstStyle/>
          <a:p>
            <a:endParaRPr kumimoji="1" lang="ja-JP" altLang="en-US"/>
          </a:p>
        </p:txBody>
      </p:sp>
      <p:sp>
        <p:nvSpPr>
          <p:cNvPr id="1068" name="スライド番号プレースホルダ 4"/>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0" name=""/>
        <p:cNvGrpSpPr/>
        <p:nvPr/>
      </p:nvGrpSpPr>
      <p:grpSpPr>
        <a:xfrm>
          <a:off x="0" y="0"/>
          <a:ext cx="0" cy="0"/>
          <a:chOff x="0" y="0"/>
          <a:chExt cx="0" cy="0"/>
        </a:xfrm>
      </p:grpSpPr>
      <p:sp>
        <p:nvSpPr>
          <p:cNvPr id="1070" name="日付プレースホルダ 1"/>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71" name="フッター プレースホルダ 2"/>
          <p:cNvSpPr>
            <a:spLocks noGrp="1"/>
          </p:cNvSpPr>
          <p:nvPr>
            <p:ph type="ftr" sz="quarter" idx="11"/>
          </p:nvPr>
        </p:nvSpPr>
        <p:spPr/>
        <p:txBody>
          <a:bodyPr/>
          <a:lstStyle/>
          <a:p>
            <a:endParaRPr kumimoji="1" lang="ja-JP" altLang="en-US"/>
          </a:p>
        </p:txBody>
      </p:sp>
      <p:sp>
        <p:nvSpPr>
          <p:cNvPr id="1072" name="スライド番号プレースホルダ 3"/>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0" name=""/>
        <p:cNvGrpSpPr/>
        <p:nvPr/>
      </p:nvGrpSpPr>
      <p:grpSpPr>
        <a:xfrm>
          <a:off x="0" y="0"/>
          <a:ext cx="0" cy="0"/>
          <a:chOff x="0" y="0"/>
          <a:chExt cx="0" cy="0"/>
        </a:xfrm>
      </p:grpSpPr>
      <p:sp>
        <p:nvSpPr>
          <p:cNvPr id="1074" name="タイトル 1"/>
          <p:cNvSpPr>
            <a:spLocks noGrp="1"/>
          </p:cNvSpPr>
          <p:nvPr>
            <p:ph type="title"/>
          </p:nvPr>
        </p:nvSpPr>
        <p:spPr>
          <a:xfrm>
            <a:off x="480061" y="509694"/>
            <a:ext cx="3158729" cy="2169160"/>
          </a:xfrm>
        </p:spPr>
        <p:txBody>
          <a:bodyPr anchor="b"/>
          <a:lstStyle>
            <a:lvl1pPr algn="l">
              <a:defRPr sz="2800" b="1"/>
            </a:lvl1pPr>
          </a:lstStyle>
          <a:p>
            <a:r>
              <a:rPr kumimoji="1" lang="ja-JP" altLang="en-US" smtClean="0"/>
              <a:t>マスタ タイトルの書式設定</a:t>
            </a:r>
            <a:endParaRPr kumimoji="1" lang="ja-JP" altLang="en-US"/>
          </a:p>
        </p:txBody>
      </p:sp>
      <p:sp>
        <p:nvSpPr>
          <p:cNvPr id="1075" name="コンテンツ プレースホルダ 2"/>
          <p:cNvSpPr>
            <a:spLocks noGrp="1"/>
          </p:cNvSpPr>
          <p:nvPr>
            <p:ph idx="1"/>
          </p:nvPr>
        </p:nvSpPr>
        <p:spPr>
          <a:xfrm>
            <a:off x="3753803" y="509695"/>
            <a:ext cx="5367338" cy="10925811"/>
          </a:xfrm>
        </p:spPr>
        <p:txBody>
          <a:bodyPr/>
          <a:lstStyle>
            <a:lvl1pPr>
              <a:defRPr sz="4500"/>
            </a:lvl1pPr>
            <a:lvl2pPr>
              <a:defRPr sz="3900"/>
            </a:lvl2pPr>
            <a:lvl3pPr>
              <a:defRPr sz="3400"/>
            </a:lvl3pPr>
            <a:lvl4pPr>
              <a:defRPr sz="2800"/>
            </a:lvl4pPr>
            <a:lvl5pPr>
              <a:defRPr sz="2800"/>
            </a:lvl5pPr>
            <a:lvl6pPr>
              <a:defRPr sz="2800"/>
            </a:lvl6pPr>
            <a:lvl7pPr>
              <a:defRPr sz="2800"/>
            </a:lvl7pPr>
            <a:lvl8pPr>
              <a:defRPr sz="2800"/>
            </a:lvl8pPr>
            <a:lvl9pPr>
              <a:defRPr sz="2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76" name="テキスト プレースホルダ 3"/>
          <p:cNvSpPr>
            <a:spLocks noGrp="1"/>
          </p:cNvSpPr>
          <p:nvPr>
            <p:ph type="body" sz="half" idx="2"/>
          </p:nvPr>
        </p:nvSpPr>
        <p:spPr>
          <a:xfrm>
            <a:off x="480061" y="2678855"/>
            <a:ext cx="3158729" cy="8756651"/>
          </a:xfrm>
        </p:spPr>
        <p:txBody>
          <a:bodyPr/>
          <a:lstStyle>
            <a:lvl1pPr marL="0" indent="0">
              <a:buNone/>
              <a:defRPr sz="2000"/>
            </a:lvl1pPr>
            <a:lvl2pPr marL="640080" indent="0">
              <a:buNone/>
              <a:defRPr sz="1700"/>
            </a:lvl2pPr>
            <a:lvl3pPr marL="1280160" indent="0">
              <a:buNone/>
              <a:defRPr sz="1400"/>
            </a:lvl3pPr>
            <a:lvl4pPr marL="1920240" indent="0">
              <a:buNone/>
              <a:defRPr sz="1300"/>
            </a:lvl4pPr>
            <a:lvl5pPr marL="2560320" indent="0">
              <a:buNone/>
              <a:defRPr sz="1300"/>
            </a:lvl5pPr>
            <a:lvl6pPr marL="3200400" indent="0">
              <a:buNone/>
              <a:defRPr sz="1300"/>
            </a:lvl6pPr>
            <a:lvl7pPr marL="3840480" indent="0">
              <a:buNone/>
              <a:defRPr sz="1300"/>
            </a:lvl7pPr>
            <a:lvl8pPr marL="4480560" indent="0">
              <a:buNone/>
              <a:defRPr sz="1300"/>
            </a:lvl8pPr>
            <a:lvl9pPr marL="5120640" indent="0">
              <a:buNone/>
              <a:defRPr sz="1300"/>
            </a:lvl9pPr>
          </a:lstStyle>
          <a:p>
            <a:pPr lvl="0"/>
            <a:r>
              <a:rPr kumimoji="1" lang="ja-JP" altLang="en-US" smtClean="0"/>
              <a:t>マスタ テキストの書式設定</a:t>
            </a:r>
          </a:p>
        </p:txBody>
      </p:sp>
      <p:sp>
        <p:nvSpPr>
          <p:cNvPr id="1077" name="日付プレースホルダ 4"/>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78" name="フッター プレースホルダ 5"/>
          <p:cNvSpPr>
            <a:spLocks noGrp="1"/>
          </p:cNvSpPr>
          <p:nvPr>
            <p:ph type="ftr" sz="quarter" idx="11"/>
          </p:nvPr>
        </p:nvSpPr>
        <p:spPr/>
        <p:txBody>
          <a:bodyPr/>
          <a:lstStyle/>
          <a:p>
            <a:endParaRPr kumimoji="1" lang="ja-JP" altLang="en-US"/>
          </a:p>
        </p:txBody>
      </p:sp>
      <p:sp>
        <p:nvSpPr>
          <p:cNvPr id="1079" name="スライド番号プレースホルダ 6"/>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0" name=""/>
        <p:cNvGrpSpPr/>
        <p:nvPr/>
      </p:nvGrpSpPr>
      <p:grpSpPr>
        <a:xfrm>
          <a:off x="0" y="0"/>
          <a:ext cx="0" cy="0"/>
          <a:chOff x="0" y="0"/>
          <a:chExt cx="0" cy="0"/>
        </a:xfrm>
      </p:grpSpPr>
      <p:sp>
        <p:nvSpPr>
          <p:cNvPr id="1081" name="タイトル 1"/>
          <p:cNvSpPr>
            <a:spLocks noGrp="1"/>
          </p:cNvSpPr>
          <p:nvPr>
            <p:ph type="title"/>
          </p:nvPr>
        </p:nvSpPr>
        <p:spPr>
          <a:xfrm>
            <a:off x="1881902" y="8961121"/>
            <a:ext cx="5760720" cy="1057911"/>
          </a:xfrm>
        </p:spPr>
        <p:txBody>
          <a:bodyPr anchor="b"/>
          <a:lstStyle>
            <a:lvl1pPr algn="l">
              <a:defRPr sz="2800" b="1"/>
            </a:lvl1pPr>
          </a:lstStyle>
          <a:p>
            <a:r>
              <a:rPr kumimoji="1" lang="ja-JP" altLang="en-US" smtClean="0"/>
              <a:t>マスタ タイトルの書式設定</a:t>
            </a:r>
            <a:endParaRPr kumimoji="1" lang="ja-JP" altLang="en-US"/>
          </a:p>
        </p:txBody>
      </p:sp>
      <p:sp>
        <p:nvSpPr>
          <p:cNvPr id="1082" name="図プレースホルダ 2"/>
          <p:cNvSpPr>
            <a:spLocks noGrp="1"/>
          </p:cNvSpPr>
          <p:nvPr>
            <p:ph type="pic" idx="1"/>
          </p:nvPr>
        </p:nvSpPr>
        <p:spPr>
          <a:xfrm>
            <a:off x="1881902" y="1143846"/>
            <a:ext cx="5760720" cy="7680960"/>
          </a:xfrm>
        </p:spPr>
        <p:txBody>
          <a:bodyPr/>
          <a:lstStyle>
            <a:lvl1pPr marL="0" indent="0">
              <a:buNone/>
              <a:defRPr sz="4500"/>
            </a:lvl1pPr>
            <a:lvl2pPr marL="640080" indent="0">
              <a:buNone/>
              <a:defRPr sz="3900"/>
            </a:lvl2pPr>
            <a:lvl3pPr marL="1280160" indent="0">
              <a:buNone/>
              <a:defRPr sz="340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endParaRPr kumimoji="1" lang="ja-JP" altLang="en-US"/>
          </a:p>
        </p:txBody>
      </p:sp>
      <p:sp>
        <p:nvSpPr>
          <p:cNvPr id="1083" name="テキスト プレースホルダ 3"/>
          <p:cNvSpPr>
            <a:spLocks noGrp="1"/>
          </p:cNvSpPr>
          <p:nvPr>
            <p:ph type="body" sz="half" idx="2"/>
          </p:nvPr>
        </p:nvSpPr>
        <p:spPr>
          <a:xfrm>
            <a:off x="1881902" y="10019032"/>
            <a:ext cx="5760720" cy="1502409"/>
          </a:xfrm>
        </p:spPr>
        <p:txBody>
          <a:bodyPr/>
          <a:lstStyle>
            <a:lvl1pPr marL="0" indent="0">
              <a:buNone/>
              <a:defRPr sz="2000"/>
            </a:lvl1pPr>
            <a:lvl2pPr marL="640080" indent="0">
              <a:buNone/>
              <a:defRPr sz="1700"/>
            </a:lvl2pPr>
            <a:lvl3pPr marL="1280160" indent="0">
              <a:buNone/>
              <a:defRPr sz="1400"/>
            </a:lvl3pPr>
            <a:lvl4pPr marL="1920240" indent="0">
              <a:buNone/>
              <a:defRPr sz="1300"/>
            </a:lvl4pPr>
            <a:lvl5pPr marL="2560320" indent="0">
              <a:buNone/>
              <a:defRPr sz="1300"/>
            </a:lvl5pPr>
            <a:lvl6pPr marL="3200400" indent="0">
              <a:buNone/>
              <a:defRPr sz="1300"/>
            </a:lvl6pPr>
            <a:lvl7pPr marL="3840480" indent="0">
              <a:buNone/>
              <a:defRPr sz="1300"/>
            </a:lvl7pPr>
            <a:lvl8pPr marL="4480560" indent="0">
              <a:buNone/>
              <a:defRPr sz="1300"/>
            </a:lvl8pPr>
            <a:lvl9pPr marL="5120640" indent="0">
              <a:buNone/>
              <a:defRPr sz="1300"/>
            </a:lvl9pPr>
          </a:lstStyle>
          <a:p>
            <a:pPr lvl="0"/>
            <a:r>
              <a:rPr kumimoji="1" lang="ja-JP" altLang="en-US" smtClean="0"/>
              <a:t>マスタ テキストの書式設定</a:t>
            </a:r>
          </a:p>
        </p:txBody>
      </p:sp>
      <p:sp>
        <p:nvSpPr>
          <p:cNvPr id="1084" name="日付プレースホルダ 4"/>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85" name="フッター プレースホルダ 5"/>
          <p:cNvSpPr>
            <a:spLocks noGrp="1"/>
          </p:cNvSpPr>
          <p:nvPr>
            <p:ph type="ftr" sz="quarter" idx="11"/>
          </p:nvPr>
        </p:nvSpPr>
        <p:spPr/>
        <p:txBody>
          <a:bodyPr/>
          <a:lstStyle/>
          <a:p>
            <a:endParaRPr kumimoji="1" lang="ja-JP" altLang="en-US"/>
          </a:p>
        </p:txBody>
      </p:sp>
      <p:sp>
        <p:nvSpPr>
          <p:cNvPr id="1086" name="スライド番号プレースホルダ 6"/>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0" name=""/>
        <p:cNvGrpSpPr/>
        <p:nvPr/>
      </p:nvGrpSpPr>
      <p:grpSpPr>
        <a:xfrm>
          <a:off x="0" y="0"/>
          <a:ext cx="0" cy="0"/>
          <a:chOff x="0" y="0"/>
          <a:chExt cx="0" cy="0"/>
        </a:xfrm>
      </p:grpSpPr>
      <p:sp>
        <p:nvSpPr>
          <p:cNvPr id="1088"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1089"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90" name="日付プレースホルダ 3"/>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91" name="フッター プレースホルダ 4"/>
          <p:cNvSpPr>
            <a:spLocks noGrp="1"/>
          </p:cNvSpPr>
          <p:nvPr>
            <p:ph type="ftr" sz="quarter" idx="11"/>
          </p:nvPr>
        </p:nvSpPr>
        <p:spPr/>
        <p:txBody>
          <a:bodyPr/>
          <a:lstStyle/>
          <a:p>
            <a:endParaRPr kumimoji="1" lang="ja-JP" altLang="en-US"/>
          </a:p>
        </p:txBody>
      </p:sp>
      <p:sp>
        <p:nvSpPr>
          <p:cNvPr id="1092" name="スライド番号プレースホルダ 5"/>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0" name=""/>
        <p:cNvGrpSpPr/>
        <p:nvPr/>
      </p:nvGrpSpPr>
      <p:grpSpPr>
        <a:xfrm>
          <a:off x="0" y="0"/>
          <a:ext cx="0" cy="0"/>
          <a:chOff x="0" y="0"/>
          <a:chExt cx="0" cy="0"/>
        </a:xfrm>
      </p:grpSpPr>
      <p:sp>
        <p:nvSpPr>
          <p:cNvPr id="1094" name="縦書きタイトル 1"/>
          <p:cNvSpPr>
            <a:spLocks noGrp="1"/>
          </p:cNvSpPr>
          <p:nvPr>
            <p:ph type="title" orient="vert"/>
          </p:nvPr>
        </p:nvSpPr>
        <p:spPr>
          <a:xfrm>
            <a:off x="5220652" y="684531"/>
            <a:ext cx="1620203" cy="14561820"/>
          </a:xfrm>
        </p:spPr>
        <p:txBody>
          <a:bodyPr vert="eaVert"/>
          <a:lstStyle/>
          <a:p>
            <a:r>
              <a:rPr kumimoji="1" lang="ja-JP" altLang="en-US" smtClean="0"/>
              <a:t>マスタ タイトルの書式設定</a:t>
            </a:r>
            <a:endParaRPr kumimoji="1" lang="ja-JP" altLang="en-US"/>
          </a:p>
        </p:txBody>
      </p:sp>
      <p:sp>
        <p:nvSpPr>
          <p:cNvPr id="1095" name="縦書きテキスト プレースホルダ 2"/>
          <p:cNvSpPr>
            <a:spLocks noGrp="1"/>
          </p:cNvSpPr>
          <p:nvPr>
            <p:ph type="body" orient="vert" idx="1"/>
          </p:nvPr>
        </p:nvSpPr>
        <p:spPr>
          <a:xfrm>
            <a:off x="360046" y="684531"/>
            <a:ext cx="4700588" cy="14561820"/>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96" name="日付プレースホルダ 3"/>
          <p:cNvSpPr>
            <a:spLocks noGrp="1"/>
          </p:cNvSpPr>
          <p:nvPr>
            <p:ph type="dt" sz="half" idx="10"/>
          </p:nvPr>
        </p:nvSpPr>
        <p:spPr/>
        <p:txBody>
          <a:bodyPr/>
          <a:lstStyle/>
          <a:p>
            <a:fld id="{5FB7C6CB-02ED-4BDA-B8F4-9DBB182D8006}" type="datetimeFigureOut">
              <a:rPr kumimoji="1" lang="ja-JP" altLang="en-US" smtClean="0"/>
              <a:pPr/>
              <a:t>2017/9/22</a:t>
            </a:fld>
            <a:endParaRPr kumimoji="1" lang="ja-JP" altLang="en-US"/>
          </a:p>
        </p:txBody>
      </p:sp>
      <p:sp>
        <p:nvSpPr>
          <p:cNvPr id="1097" name="フッター プレースホルダ 4"/>
          <p:cNvSpPr>
            <a:spLocks noGrp="1"/>
          </p:cNvSpPr>
          <p:nvPr>
            <p:ph type="ftr" sz="quarter" idx="11"/>
          </p:nvPr>
        </p:nvSpPr>
        <p:spPr/>
        <p:txBody>
          <a:bodyPr/>
          <a:lstStyle/>
          <a:p>
            <a:endParaRPr kumimoji="1" lang="ja-JP" altLang="en-US"/>
          </a:p>
        </p:txBody>
      </p:sp>
      <p:sp>
        <p:nvSpPr>
          <p:cNvPr id="1098" name="スライド番号プレースホルダ 5"/>
          <p:cNvSpPr>
            <a:spLocks noGrp="1"/>
          </p:cNvSpPr>
          <p:nvPr>
            <p:ph type="sldNum" sz="quarter" idx="12"/>
          </p:nvPr>
        </p:nvSpPr>
        <p:spPr/>
        <p:txBody>
          <a:bodyPr/>
          <a:lstStyle/>
          <a:p>
            <a:fld id="{1A3FA378-88F1-4638-ADD1-F784CC250AEF}" type="slidenum">
              <a:rPr kumimoji="1" lang="ja-JP" altLang="en-US" smtClean="0"/>
              <a:pPr/>
              <a:t>&lt;#&gt;</a:t>
            </a:fld>
            <a:endParaRPr kumimoji="1" lang="ja-JP" altLang="en-US"/>
          </a:p>
        </p:txBody>
      </p:sp>
    </p:spTree>
  </p:cSld>
  <p:clrMapOvr>
    <a:masterClrMapping/>
  </p:clrMapOvr>
</p:sldLayout>
</file>

<file path=ppt/slideMasters/_rels/slideMaster1.xml.rels>&#65279;<?xml version="1.0" encoding="utf-8"?><Relationships xmlns="http://schemas.openxmlformats.org/package/2006/relationships"><Relationship Type="http://schemas.openxmlformats.org/officeDocument/2006/relationships/slideLayout" Target="../slideLayouts/slideLayout1.xml" Id="rId1" /><Relationship Type="http://schemas.openxmlformats.org/officeDocument/2006/relationships/slideLayout" Target="../slideLayouts/slideLayout2.xml" Id="rId2" /><Relationship Type="http://schemas.openxmlformats.org/officeDocument/2006/relationships/slideLayout" Target="../slideLayouts/slideLayout3.xml" Id="rId3" /><Relationship Type="http://schemas.openxmlformats.org/officeDocument/2006/relationships/slideLayout" Target="../slideLayouts/slideLayout4.xml" Id="rId4" /><Relationship Type="http://schemas.openxmlformats.org/officeDocument/2006/relationships/slideLayout" Target="../slideLayouts/slideLayout5.xml" Id="rId5" /><Relationship Type="http://schemas.openxmlformats.org/officeDocument/2006/relationships/slideLayout" Target="../slideLayouts/slideLayout6.xml" Id="rId6" /><Relationship Type="http://schemas.openxmlformats.org/officeDocument/2006/relationships/slideLayout" Target="../slideLayouts/slideLayout7.xml" Id="rId7" /><Relationship Type="http://schemas.openxmlformats.org/officeDocument/2006/relationships/slideLayout" Target="../slideLayouts/slideLayout8.xml" Id="rId8" /><Relationship Type="http://schemas.openxmlformats.org/officeDocument/2006/relationships/slideLayout" Target="../slideLayouts/slideLayout9.xml" Id="rId9" /><Relationship Type="http://schemas.openxmlformats.org/officeDocument/2006/relationships/slideLayout" Target="../slideLayouts/slideLayout10.xml" Id="rId10" /><Relationship Type="http://schemas.openxmlformats.org/officeDocument/2006/relationships/slideLayout" Target="../slideLayouts/slideLayout11.xml" Id="rId11" /><Relationship Type="http://schemas.openxmlformats.org/officeDocument/2006/relationships/theme" Target="../theme/theme1.xml" Id="rId12"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0" name=""/>
        <p:cNvGrpSpPr/>
        <p:nvPr/>
      </p:nvGrpSpPr>
      <p:grpSpPr>
        <a:xfrm>
          <a:off x="0" y="0"/>
          <a:ext cx="0" cy="0"/>
          <a:chOff x="0" y="0"/>
          <a:chExt cx="0" cy="0"/>
        </a:xfrm>
      </p:grpSpPr>
      <p:sp>
        <p:nvSpPr>
          <p:cNvPr id="1025" name="タイトル プレースホルダ 1"/>
          <p:cNvSpPr>
            <a:spLocks noGrp="1"/>
          </p:cNvSpPr>
          <p:nvPr>
            <p:ph type="title"/>
          </p:nvPr>
        </p:nvSpPr>
        <p:spPr>
          <a:xfrm>
            <a:off x="480060" y="512658"/>
            <a:ext cx="8641080" cy="2133600"/>
          </a:xfrm>
          <a:prstGeom prst="rect">
            <a:avLst/>
          </a:prstGeom>
        </p:spPr>
        <p:txBody>
          <a:bodyPr vert="horz" lIns="128016" tIns="64008" rIns="128016" bIns="64008" rtlCol="0" anchor="ctr">
            <a:normAutofit/>
          </a:bodyPr>
          <a:lstStyle/>
          <a:p>
            <a:r>
              <a:rPr kumimoji="1" lang="ja-JP" altLang="en-US" smtClean="0"/>
              <a:t>マスタ タイトルの書式設定</a:t>
            </a:r>
            <a:endParaRPr kumimoji="1" lang="ja-JP" altLang="en-US"/>
          </a:p>
        </p:txBody>
      </p:sp>
      <p:sp>
        <p:nvSpPr>
          <p:cNvPr id="1026" name="テキスト プレースホルダ 2"/>
          <p:cNvSpPr>
            <a:spLocks noGrp="1"/>
          </p:cNvSpPr>
          <p:nvPr>
            <p:ph type="body" idx="1"/>
          </p:nvPr>
        </p:nvSpPr>
        <p:spPr>
          <a:xfrm>
            <a:off x="480060" y="2987042"/>
            <a:ext cx="8641080" cy="8448464"/>
          </a:xfrm>
          <a:prstGeom prst="rect">
            <a:avLst/>
          </a:prstGeom>
        </p:spPr>
        <p:txBody>
          <a:bodyPr vert="horz" lIns="128016" tIns="64008" rIns="128016" bIns="64008"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1027" name="日付プレースホルダ 3"/>
          <p:cNvSpPr>
            <a:spLocks noGrp="1"/>
          </p:cNvSpPr>
          <p:nvPr>
            <p:ph type="dt" sz="half" idx="2"/>
          </p:nvPr>
        </p:nvSpPr>
        <p:spPr>
          <a:xfrm>
            <a:off x="480060" y="11865188"/>
            <a:ext cx="2240280" cy="681566"/>
          </a:xfrm>
          <a:prstGeom prst="rect">
            <a:avLst/>
          </a:prstGeom>
        </p:spPr>
        <p:txBody>
          <a:bodyPr vert="horz" lIns="128016" tIns="64008" rIns="128016" bIns="64008" rtlCol="0" anchor="ctr"/>
          <a:lstStyle>
            <a:lvl1pPr algn="l">
              <a:defRPr sz="1700">
                <a:solidFill>
                  <a:schemeClr val="tx1">
                    <a:tint val="75000"/>
                  </a:schemeClr>
                </a:solidFill>
              </a:defRPr>
            </a:lvl1pPr>
          </a:lstStyle>
          <a:p>
            <a:fld id="{5FB7C6CB-02ED-4BDA-B8F4-9DBB182D8006}" type="datetimeFigureOut">
              <a:rPr kumimoji="1" lang="ja-JP" altLang="en-US" smtClean="0"/>
              <a:pPr/>
              <a:t>2017/9/22</a:t>
            </a:fld>
            <a:endParaRPr kumimoji="1" lang="ja-JP" altLang="en-US"/>
          </a:p>
        </p:txBody>
      </p:sp>
      <p:sp>
        <p:nvSpPr>
          <p:cNvPr id="1028" name="フッター プレースホルダ 4"/>
          <p:cNvSpPr>
            <a:spLocks noGrp="1"/>
          </p:cNvSpPr>
          <p:nvPr>
            <p:ph type="ftr" sz="quarter" idx="3"/>
          </p:nvPr>
        </p:nvSpPr>
        <p:spPr>
          <a:xfrm>
            <a:off x="3280410" y="11865188"/>
            <a:ext cx="3040380" cy="681566"/>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kumimoji="1" lang="ja-JP" altLang="en-US"/>
          </a:p>
        </p:txBody>
      </p:sp>
      <p:sp>
        <p:nvSpPr>
          <p:cNvPr id="1029" name="スライド番号プレースホルダ 5"/>
          <p:cNvSpPr>
            <a:spLocks noGrp="1"/>
          </p:cNvSpPr>
          <p:nvPr>
            <p:ph type="sldNum" sz="quarter" idx="4"/>
          </p:nvPr>
        </p:nvSpPr>
        <p:spPr>
          <a:xfrm>
            <a:off x="6880860" y="11865188"/>
            <a:ext cx="2240280" cy="681566"/>
          </a:xfrm>
          <a:prstGeom prst="rect">
            <a:avLst/>
          </a:prstGeom>
        </p:spPr>
        <p:txBody>
          <a:bodyPr vert="horz" lIns="128016" tIns="64008" rIns="128016" bIns="64008" rtlCol="0" anchor="ctr"/>
          <a:lstStyle>
            <a:lvl1pPr algn="r">
              <a:defRPr sz="1700">
                <a:solidFill>
                  <a:schemeClr val="tx1">
                    <a:tint val="75000"/>
                  </a:schemeClr>
                </a:solidFill>
              </a:defRPr>
            </a:lvl1pPr>
          </a:lstStyle>
          <a:p>
            <a:fld id="{1A3FA378-88F1-4638-ADD1-F784CC250AEF}"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280160" rtl="0" eaLnBrk="1" latinLnBrk="0" hangingPunct="1">
        <a:spcBef>
          <a:spcPct val="0"/>
        </a:spcBef>
        <a:buNone/>
        <a:defRPr kumimoji="1"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itchFamily="34" charset="0"/>
        <a:buChar char="•"/>
        <a:defRPr kumimoji="1"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itchFamily="34" charset="0"/>
        <a:buChar char="–"/>
        <a:defRPr kumimoji="1"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itchFamily="34" charset="0"/>
        <a:buChar char="•"/>
        <a:defRPr kumimoji="1"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itchFamily="34" charset="0"/>
        <a:buChar char="–"/>
        <a:defRPr kumimoji="1"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itchFamily="34" charset="0"/>
        <a:buChar char="»"/>
        <a:defRPr kumimoji="1"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itchFamily="34" charset="0"/>
        <a:buChar char="•"/>
        <a:defRPr kumimoji="1"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itchFamily="34" charset="0"/>
        <a:buChar char="•"/>
        <a:defRPr kumimoji="1"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itchFamily="34" charset="0"/>
        <a:buChar char="•"/>
        <a:defRPr kumimoji="1"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itchFamily="34" charset="0"/>
        <a:buChar char="•"/>
        <a:defRPr kumimoji="1" sz="2800" kern="1200">
          <a:solidFill>
            <a:schemeClr val="tx1"/>
          </a:solidFill>
          <a:latin typeface="+mn-lt"/>
          <a:ea typeface="+mn-ea"/>
          <a:cs typeface="+mn-cs"/>
        </a:defRPr>
      </a:lvl9pPr>
    </p:bodyStyle>
    <p:otherStyle>
      <a:defPPr>
        <a:defRPr lang="ja-JP"/>
      </a:defPPr>
      <a:lvl1pPr marL="0" algn="l" defTabSz="1280160" rtl="0" eaLnBrk="1" latinLnBrk="0" hangingPunct="1">
        <a:defRPr kumimoji="1" sz="2500" kern="1200">
          <a:solidFill>
            <a:schemeClr val="tx1"/>
          </a:solidFill>
          <a:latin typeface="+mn-lt"/>
          <a:ea typeface="+mn-ea"/>
          <a:cs typeface="+mn-cs"/>
        </a:defRPr>
      </a:lvl1pPr>
      <a:lvl2pPr marL="640080" algn="l" defTabSz="1280160" rtl="0" eaLnBrk="1" latinLnBrk="0" hangingPunct="1">
        <a:defRPr kumimoji="1" sz="2500" kern="1200">
          <a:solidFill>
            <a:schemeClr val="tx1"/>
          </a:solidFill>
          <a:latin typeface="+mn-lt"/>
          <a:ea typeface="+mn-ea"/>
          <a:cs typeface="+mn-cs"/>
        </a:defRPr>
      </a:lvl2pPr>
      <a:lvl3pPr marL="1280160" algn="l" defTabSz="1280160" rtl="0" eaLnBrk="1" latinLnBrk="0" hangingPunct="1">
        <a:defRPr kumimoji="1" sz="2500" kern="1200">
          <a:solidFill>
            <a:schemeClr val="tx1"/>
          </a:solidFill>
          <a:latin typeface="+mn-lt"/>
          <a:ea typeface="+mn-ea"/>
          <a:cs typeface="+mn-cs"/>
        </a:defRPr>
      </a:lvl3pPr>
      <a:lvl4pPr marL="1920240" algn="l" defTabSz="1280160" rtl="0" eaLnBrk="1" latinLnBrk="0" hangingPunct="1">
        <a:defRPr kumimoji="1" sz="2500" kern="1200">
          <a:solidFill>
            <a:schemeClr val="tx1"/>
          </a:solidFill>
          <a:latin typeface="+mn-lt"/>
          <a:ea typeface="+mn-ea"/>
          <a:cs typeface="+mn-cs"/>
        </a:defRPr>
      </a:lvl4pPr>
      <a:lvl5pPr marL="2560320" algn="l" defTabSz="1280160" rtl="0" eaLnBrk="1" latinLnBrk="0" hangingPunct="1">
        <a:defRPr kumimoji="1" sz="2500" kern="1200">
          <a:solidFill>
            <a:schemeClr val="tx1"/>
          </a:solidFill>
          <a:latin typeface="+mn-lt"/>
          <a:ea typeface="+mn-ea"/>
          <a:cs typeface="+mn-cs"/>
        </a:defRPr>
      </a:lvl5pPr>
      <a:lvl6pPr marL="3200400" algn="l" defTabSz="1280160" rtl="0" eaLnBrk="1" latinLnBrk="0" hangingPunct="1">
        <a:defRPr kumimoji="1" sz="2500" kern="1200">
          <a:solidFill>
            <a:schemeClr val="tx1"/>
          </a:solidFill>
          <a:latin typeface="+mn-lt"/>
          <a:ea typeface="+mn-ea"/>
          <a:cs typeface="+mn-cs"/>
        </a:defRPr>
      </a:lvl6pPr>
      <a:lvl7pPr marL="3840480" algn="l" defTabSz="1280160" rtl="0" eaLnBrk="1" latinLnBrk="0" hangingPunct="1">
        <a:defRPr kumimoji="1" sz="2500" kern="1200">
          <a:solidFill>
            <a:schemeClr val="tx1"/>
          </a:solidFill>
          <a:latin typeface="+mn-lt"/>
          <a:ea typeface="+mn-ea"/>
          <a:cs typeface="+mn-cs"/>
        </a:defRPr>
      </a:lvl7pPr>
      <a:lvl8pPr marL="4480560" algn="l" defTabSz="1280160" rtl="0" eaLnBrk="1" latinLnBrk="0" hangingPunct="1">
        <a:defRPr kumimoji="1" sz="2500" kern="1200">
          <a:solidFill>
            <a:schemeClr val="tx1"/>
          </a:solidFill>
          <a:latin typeface="+mn-lt"/>
          <a:ea typeface="+mn-ea"/>
          <a:cs typeface="+mn-cs"/>
        </a:defRPr>
      </a:lvl8pPr>
      <a:lvl9pPr marL="5120640" algn="l" defTabSz="1280160" rtl="0" eaLnBrk="1" latinLnBrk="0" hangingPunct="1">
        <a:defRPr kumimoji="1" sz="25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Relationship Type="http://schemas.openxmlformats.org/officeDocument/2006/relationships/image" Target="../media/image1.png" Id="rId1" /><Relationship Type="http://schemas.openxmlformats.org/officeDocument/2006/relationships/image" Target="../media/image2.png" Id="rId2" /><Relationship Type="http://schemas.openxmlformats.org/officeDocument/2006/relationships/image" Target="../media/image3.png" Id="rId3" /><Relationship Type="http://schemas.openxmlformats.org/officeDocument/2006/relationships/image" Target="../media/image4.png" Id="rId4" /><Relationship Type="http://schemas.openxmlformats.org/officeDocument/2006/relationships/image" Target="../media/image5.png" Id="rId5" /><Relationship Type="http://schemas.openxmlformats.org/officeDocument/2006/relationships/image" Target="../media/image6.png" Id="rId6" /><Relationship Type="http://schemas.openxmlformats.org/officeDocument/2006/relationships/image" Target="../media/image7.png" Id="rId7" /><Relationship Type="http://schemas.openxmlformats.org/officeDocument/2006/relationships/slideLayout" Target="../slideLayouts/slideLayout2.xml" Id="rId8"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107" name="正方形/長方形 32"/>
          <p:cNvSpPr/>
          <p:nvPr/>
        </p:nvSpPr>
        <p:spPr>
          <a:xfrm>
            <a:off x="336104" y="4528592"/>
            <a:ext cx="2520242" cy="523220"/>
          </a:xfrm>
          <a:prstGeom prst="rect">
            <a:avLst/>
          </a:prstGeom>
          <a:noFill/>
        </p:spPr>
        <p:txBody>
          <a:bodyPr wrap="none" lIns="91440" tIns="45720" rIns="91440" bIns="45720">
            <a:spAutoFit/>
          </a:bodyPr>
          <a:lstStyle/>
          <a:p>
            <a:pPr algn="ctr"/>
            <a:r>
              <a:rPr lang="ja-JP" alt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scaled="0"/>
                  <a:tileRect/>
                </a:gradFill>
                <a:effectLst>
                  <a:reflection blurRad="12700" stA="28000" endPos="45000" dist="1000" dir="5400000" sy="-100000" algn="bl" rotWithShape="0"/>
                </a:effectLst>
              </a:rPr>
              <a:t>教育プログラム</a:t>
            </a:r>
            <a:endParaRPr lang="ja-JP" alt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scaled="0"/>
                <a:tileRect/>
              </a:gradFill>
              <a:effectLst>
                <a:reflection blurRad="12700" stA="28000" endPos="45000" dist="1000" dir="5400000" sy="-100000" algn="bl" rotWithShape="0"/>
              </a:effectLst>
            </a:endParaRPr>
          </a:p>
        </p:txBody>
      </p:sp>
      <p:sp>
        <p:nvSpPr>
          <p:cNvPr id="1108" name="角丸四角形 33"/>
          <p:cNvSpPr/>
          <p:nvPr/>
        </p:nvSpPr>
        <p:spPr>
          <a:xfrm>
            <a:off x="4872608" y="5608712"/>
            <a:ext cx="4464496" cy="1728192"/>
          </a:xfrm>
          <a:prstGeom prst="roundRect">
            <a:avLst>
              <a:gd name="adj" fmla="val 8352"/>
            </a:avLst>
          </a:prstGeom>
        </p:spPr>
        <p:style>
          <a:lnRef idx="1">
            <a:schemeClr val="accent3"/>
          </a:lnRef>
          <a:fillRef idx="2">
            <a:schemeClr val="accent3"/>
          </a:fillRef>
          <a:effectRef idx="1">
            <a:schemeClr val="accent3"/>
          </a:effectRef>
          <a:fontRef idx="minor">
            <a:schemeClr val="dk1"/>
          </a:fontRef>
        </p:style>
        <p:txBody>
          <a:bodyPr rtlCol="0" anchor="t"/>
          <a:lstStyle/>
          <a:p>
            <a:r>
              <a:rPr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授業科目「</a:t>
            </a:r>
            <a:r>
              <a:rPr lang="en-US" altLang="ja-JP"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GAP</a:t>
            </a:r>
            <a:r>
              <a:rPr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」新設</a:t>
            </a:r>
            <a:endParaRPr kumimoji="1" lang="ja-JP" altLang="en-US" sz="2400" dirty="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endParaRPr>
          </a:p>
        </p:txBody>
      </p:sp>
      <p:sp>
        <p:nvSpPr>
          <p:cNvPr id="1109" name="テキスト ボックス 34"/>
          <p:cNvSpPr txBox="1"/>
          <p:nvPr/>
        </p:nvSpPr>
        <p:spPr>
          <a:xfrm>
            <a:off x="5376664" y="6112768"/>
            <a:ext cx="2880320" cy="738664"/>
          </a:xfrm>
          <a:prstGeom prst="rect">
            <a:avLst/>
          </a:prstGeom>
          <a:noFill/>
        </p:spPr>
        <p:txBody>
          <a:bodyPr wrap="square" rtlCol="0">
            <a:spAutoFit/>
          </a:bodyPr>
          <a:lstStyle/>
          <a:p>
            <a:r>
              <a:rPr kumimoji="1" lang="ja-JP" altLang="en-US" sz="1400" dirty="0" smtClean="0"/>
              <a:t>　授業科目「</a:t>
            </a:r>
            <a:r>
              <a:rPr kumimoji="1" lang="en-US" altLang="ja-JP" sz="1400" dirty="0" smtClean="0"/>
              <a:t>GAP</a:t>
            </a:r>
            <a:r>
              <a:rPr kumimoji="1" lang="ja-JP" altLang="en-US" sz="1400" dirty="0" smtClean="0"/>
              <a:t>」を新たに設置し、</a:t>
            </a:r>
            <a:r>
              <a:rPr kumimoji="1" lang="en-US" altLang="ja-JP" sz="1400" dirty="0" smtClean="0"/>
              <a:t>GAP</a:t>
            </a:r>
            <a:r>
              <a:rPr kumimoji="1" lang="ja-JP" altLang="en-US" sz="1400" dirty="0" smtClean="0"/>
              <a:t>の基本的知識から実践</a:t>
            </a:r>
            <a:r>
              <a:rPr lang="ja-JP" altLang="en-US" sz="1400" dirty="0" smtClean="0"/>
              <a:t>まで学びます</a:t>
            </a:r>
            <a:r>
              <a:rPr kumimoji="1" lang="ja-JP" altLang="en-US" sz="1400" dirty="0" smtClean="0"/>
              <a:t>。</a:t>
            </a:r>
            <a:endParaRPr kumimoji="1" lang="ja-JP" altLang="en-US" sz="1400" dirty="0"/>
          </a:p>
        </p:txBody>
      </p:sp>
      <p:sp>
        <p:nvSpPr>
          <p:cNvPr id="1110" name="角丸四角形 35"/>
          <p:cNvSpPr/>
          <p:nvPr/>
        </p:nvSpPr>
        <p:spPr>
          <a:xfrm>
            <a:off x="336104" y="5608712"/>
            <a:ext cx="4464496" cy="1728192"/>
          </a:xfrm>
          <a:prstGeom prst="roundRect">
            <a:avLst>
              <a:gd name="adj" fmla="val 8352"/>
            </a:avLst>
          </a:prstGeom>
        </p:spPr>
        <p:style>
          <a:lnRef idx="1">
            <a:schemeClr val="accent3"/>
          </a:lnRef>
          <a:fillRef idx="2">
            <a:schemeClr val="accent3"/>
          </a:fillRef>
          <a:effectRef idx="1">
            <a:schemeClr val="accent3"/>
          </a:effectRef>
          <a:fontRef idx="minor">
            <a:schemeClr val="dk1"/>
          </a:fontRef>
        </p:style>
        <p:txBody>
          <a:bodyPr rtlCol="0" anchor="t"/>
          <a:lstStyle/>
          <a:p>
            <a:r>
              <a:rPr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学生による</a:t>
            </a:r>
            <a:r>
              <a:rPr lang="en-US" altLang="ja-JP"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GAP</a:t>
            </a:r>
            <a:r>
              <a:rPr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推進チーム</a:t>
            </a:r>
            <a:endParaRPr kumimoji="1" lang="ja-JP" altLang="en-US" sz="2400" dirty="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endParaRPr>
          </a:p>
        </p:txBody>
      </p:sp>
      <p:sp>
        <p:nvSpPr>
          <p:cNvPr id="1111" name="テキスト ボックス 36"/>
          <p:cNvSpPr txBox="1"/>
          <p:nvPr/>
        </p:nvSpPr>
        <p:spPr>
          <a:xfrm>
            <a:off x="408112" y="6112768"/>
            <a:ext cx="4320480" cy="1169551"/>
          </a:xfrm>
          <a:prstGeom prst="rect">
            <a:avLst/>
          </a:prstGeom>
          <a:noFill/>
        </p:spPr>
        <p:txBody>
          <a:bodyPr wrap="square" rtlCol="0">
            <a:spAutoFit/>
          </a:bodyPr>
          <a:lstStyle/>
          <a:p>
            <a:r>
              <a:rPr lang="ja-JP" altLang="en-US" sz="1400" dirty="0" smtClean="0"/>
              <a:t>　</a:t>
            </a:r>
            <a:r>
              <a:rPr lang="ja-JP" altLang="ja-JP" sz="1400" dirty="0" smtClean="0"/>
              <a:t>実習、ゼミ活動を通じて施設や農場での点検などのリスク評価</a:t>
            </a:r>
            <a:r>
              <a:rPr lang="ja-JP" altLang="en-US" sz="1400" dirty="0" smtClean="0"/>
              <a:t>を</a:t>
            </a:r>
            <a:r>
              <a:rPr lang="ja-JP" altLang="ja-JP" sz="1400" dirty="0" smtClean="0"/>
              <a:t>し、必要な管理項目に添った農作業、５Ｓ活動を実践。データをスマホで記録、情報</a:t>
            </a:r>
            <a:endParaRPr lang="en-US" altLang="ja-JP" sz="1400" dirty="0" smtClean="0"/>
          </a:p>
          <a:p>
            <a:r>
              <a:rPr lang="ja-JP" altLang="ja-JP" sz="1400" dirty="0" smtClean="0"/>
              <a:t>共有</a:t>
            </a:r>
            <a:r>
              <a:rPr lang="ja-JP" altLang="en-US" sz="1400" dirty="0" smtClean="0"/>
              <a:t>し、管理の重要性やその効果</a:t>
            </a:r>
            <a:endParaRPr lang="en-US" altLang="ja-JP" sz="1400" dirty="0" smtClean="0"/>
          </a:p>
          <a:p>
            <a:r>
              <a:rPr lang="ja-JP" altLang="en-US" sz="1400" dirty="0" smtClean="0"/>
              <a:t>を実践から学びます</a:t>
            </a:r>
            <a:r>
              <a:rPr kumimoji="1" lang="ja-JP" altLang="en-US" sz="1400" dirty="0" smtClean="0"/>
              <a:t>。</a:t>
            </a:r>
            <a:endParaRPr kumimoji="1" lang="ja-JP" altLang="en-US" sz="1400" dirty="0"/>
          </a:p>
        </p:txBody>
      </p:sp>
      <p:sp>
        <p:nvSpPr>
          <p:cNvPr id="1112" name="角丸四角形 37"/>
          <p:cNvSpPr/>
          <p:nvPr/>
        </p:nvSpPr>
        <p:spPr>
          <a:xfrm>
            <a:off x="4872608" y="7480920"/>
            <a:ext cx="4464496" cy="1080120"/>
          </a:xfrm>
          <a:prstGeom prst="roundRect">
            <a:avLst>
              <a:gd name="adj" fmla="val 8352"/>
            </a:avLst>
          </a:prstGeom>
        </p:spPr>
        <p:style>
          <a:lnRef idx="1">
            <a:schemeClr val="accent3"/>
          </a:lnRef>
          <a:fillRef idx="2">
            <a:schemeClr val="accent3"/>
          </a:fillRef>
          <a:effectRef idx="1">
            <a:schemeClr val="accent3"/>
          </a:effectRef>
          <a:fontRef idx="minor">
            <a:schemeClr val="dk1"/>
          </a:fontRef>
        </p:style>
        <p:txBody>
          <a:bodyPr rtlCol="0" anchor="t"/>
          <a:lstStyle/>
          <a:p>
            <a:r>
              <a:rPr kumimoji="1"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　</a:t>
            </a:r>
            <a:r>
              <a:rPr kumimoji="1" lang="en-US" altLang="ja-JP"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GLOBAL G.A.P. </a:t>
            </a:r>
            <a:r>
              <a:rPr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特別講義</a:t>
            </a:r>
            <a:endParaRPr kumimoji="1" lang="ja-JP" altLang="en-US" sz="2400" dirty="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endParaRPr>
          </a:p>
        </p:txBody>
      </p:sp>
      <p:sp>
        <p:nvSpPr>
          <p:cNvPr id="1113" name="角丸四角形 38"/>
          <p:cNvSpPr/>
          <p:nvPr/>
        </p:nvSpPr>
        <p:spPr>
          <a:xfrm>
            <a:off x="336104" y="7480920"/>
            <a:ext cx="4464496" cy="1080120"/>
          </a:xfrm>
          <a:prstGeom prst="roundRect">
            <a:avLst>
              <a:gd name="adj" fmla="val 8352"/>
            </a:avLst>
          </a:prstGeom>
        </p:spPr>
        <p:style>
          <a:lnRef idx="1">
            <a:schemeClr val="accent3"/>
          </a:lnRef>
          <a:fillRef idx="2">
            <a:schemeClr val="accent3"/>
          </a:fillRef>
          <a:effectRef idx="1">
            <a:schemeClr val="accent3"/>
          </a:effectRef>
          <a:fontRef idx="minor">
            <a:schemeClr val="dk1"/>
          </a:fontRef>
        </p:style>
        <p:txBody>
          <a:bodyPr rtlCol="0" anchor="t"/>
          <a:lstStyle/>
          <a:p>
            <a:r>
              <a:rPr lang="en-US" altLang="ja-JP"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GLOBAL G.A.P. </a:t>
            </a:r>
            <a:r>
              <a:rPr lang="ja-JP" altLang="en-US" sz="2400" dirty="0" smtClean="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現地研修</a:t>
            </a:r>
            <a:endParaRPr kumimoji="1" lang="ja-JP" altLang="en-US" sz="2400" dirty="0">
              <a:solidFill>
                <a:srgbClr val="002060"/>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endParaRPr>
          </a:p>
        </p:txBody>
      </p:sp>
      <p:sp>
        <p:nvSpPr>
          <p:cNvPr id="1114" name="テキスト ボックス 39"/>
          <p:cNvSpPr txBox="1"/>
          <p:nvPr/>
        </p:nvSpPr>
        <p:spPr>
          <a:xfrm>
            <a:off x="4944616" y="7912968"/>
            <a:ext cx="4320480" cy="523220"/>
          </a:xfrm>
          <a:prstGeom prst="rect">
            <a:avLst/>
          </a:prstGeom>
          <a:noFill/>
        </p:spPr>
        <p:txBody>
          <a:bodyPr wrap="square" rtlCol="0">
            <a:spAutoFit/>
          </a:bodyPr>
          <a:lstStyle/>
          <a:p>
            <a:r>
              <a:rPr lang="ja-JP" altLang="en-US" sz="1400" dirty="0" smtClean="0"/>
              <a:t>　</a:t>
            </a:r>
            <a:r>
              <a:rPr lang="en-US" altLang="ja-JP" sz="1400" dirty="0" smtClean="0"/>
              <a:t>GLOBAL G.A.P. </a:t>
            </a:r>
            <a:r>
              <a:rPr lang="ja-JP" altLang="ja-JP" sz="1400" dirty="0" smtClean="0"/>
              <a:t>コンサルタントによるＧＡＰの重要性等について特別講義</a:t>
            </a:r>
            <a:r>
              <a:rPr lang="ja-JP" altLang="en-US" sz="1400" dirty="0" smtClean="0"/>
              <a:t>を実施します。</a:t>
            </a:r>
            <a:endParaRPr kumimoji="1" lang="ja-JP" altLang="en-US" sz="1400" dirty="0"/>
          </a:p>
        </p:txBody>
      </p:sp>
      <p:sp>
        <p:nvSpPr>
          <p:cNvPr id="1115" name="テキスト ボックス 41"/>
          <p:cNvSpPr txBox="1"/>
          <p:nvPr/>
        </p:nvSpPr>
        <p:spPr>
          <a:xfrm>
            <a:off x="2394720" y="9281120"/>
            <a:ext cx="4824536" cy="261610"/>
          </a:xfrm>
          <a:prstGeom prst="rect">
            <a:avLst/>
          </a:prstGeom>
          <a:noFill/>
        </p:spPr>
        <p:txBody>
          <a:bodyPr wrap="square" rtlCol="0">
            <a:spAutoFit/>
          </a:bodyPr>
          <a:lstStyle/>
          <a:p>
            <a:pPr algn="ctr"/>
            <a:r>
              <a:rPr kumimoji="1" lang="ja-JP" altLang="en-US" sz="1100" dirty="0" smtClean="0">
                <a:solidFill>
                  <a:srgbClr val="002060"/>
                </a:solidFill>
                <a:latin typeface="07やさしさゴシックボールド" pitchFamily="2" charset="-128"/>
                <a:ea typeface="07やさしさゴシックボールド" pitchFamily="2" charset="-128"/>
              </a:rPr>
              <a:t>あらゆる</a:t>
            </a:r>
            <a:r>
              <a:rPr lang="ja-JP" altLang="ja-JP" sz="1100" dirty="0" smtClean="0">
                <a:solidFill>
                  <a:srgbClr val="002060"/>
                </a:solidFill>
                <a:latin typeface="07やさしさゴシックボールド" pitchFamily="2" charset="-128"/>
                <a:ea typeface="07やさしさゴシックボールド" pitchFamily="2" charset="-128"/>
              </a:rPr>
              <a:t>場面で自ら考えリスクマネジメントができる人材</a:t>
            </a:r>
            <a:endParaRPr kumimoji="1" lang="en-US" altLang="ja-JP" sz="1100" dirty="0" smtClean="0">
              <a:solidFill>
                <a:srgbClr val="002060"/>
              </a:solidFill>
              <a:latin typeface="07やさしさゴシックボールド" pitchFamily="2" charset="-128"/>
              <a:ea typeface="07やさしさゴシックボールド" pitchFamily="2" charset="-128"/>
            </a:endParaRPr>
          </a:p>
        </p:txBody>
      </p:sp>
      <p:sp>
        <p:nvSpPr>
          <p:cNvPr id="1116" name="テキスト ボックス 42"/>
          <p:cNvSpPr txBox="1"/>
          <p:nvPr/>
        </p:nvSpPr>
        <p:spPr>
          <a:xfrm>
            <a:off x="408112" y="7912968"/>
            <a:ext cx="4310795" cy="523220"/>
          </a:xfrm>
          <a:prstGeom prst="rect">
            <a:avLst/>
          </a:prstGeom>
          <a:noFill/>
        </p:spPr>
        <p:txBody>
          <a:bodyPr wrap="square" rtlCol="0">
            <a:spAutoFit/>
          </a:bodyPr>
          <a:lstStyle/>
          <a:p>
            <a:r>
              <a:rPr lang="ja-JP" altLang="en-US" sz="1400" dirty="0" smtClean="0"/>
              <a:t>　実際に</a:t>
            </a:r>
            <a:r>
              <a:rPr lang="en-US" altLang="ja-JP" sz="1400" dirty="0" smtClean="0"/>
              <a:t>GLOBAL G.A.P. </a:t>
            </a:r>
            <a:r>
              <a:rPr lang="ja-JP" altLang="en-US" sz="1400" dirty="0" smtClean="0"/>
              <a:t>を導入している農家に赴き、取り組み手法を学びます。</a:t>
            </a:r>
            <a:endParaRPr kumimoji="1" lang="ja-JP" altLang="en-US" sz="1400" dirty="0"/>
          </a:p>
        </p:txBody>
      </p:sp>
      <p:sp>
        <p:nvSpPr>
          <p:cNvPr id="1117" name="角丸四角形 61"/>
          <p:cNvSpPr/>
          <p:nvPr/>
        </p:nvSpPr>
        <p:spPr>
          <a:xfrm>
            <a:off x="-311968" y="1000200"/>
            <a:ext cx="10225136" cy="792088"/>
          </a:xfrm>
          <a:prstGeom prst="round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defTabSz="1280160" fontAlgn="auto">
              <a:spcBef>
                <a:spcPts val="0"/>
              </a:spcBef>
              <a:spcAft>
                <a:spcPts val="0"/>
              </a:spcAft>
              <a:defRPr/>
            </a:pPr>
            <a:r>
              <a:rPr lang="ja-JP" altLang="en-US" sz="3200" b="1" dirty="0">
                <a:solidFill>
                  <a:schemeClr val="bg1"/>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時代のニーズにマッチした新た</a:t>
            </a:r>
            <a:r>
              <a:rPr lang="ja-JP" altLang="en-US" sz="3200" b="1" dirty="0" smtClean="0">
                <a:solidFill>
                  <a:schemeClr val="bg1"/>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な</a:t>
            </a:r>
            <a:r>
              <a:rPr lang="ja-JP" altLang="en-US" sz="3200" b="1" dirty="0">
                <a:solidFill>
                  <a:schemeClr val="bg1"/>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農業大学校</a:t>
            </a:r>
            <a:r>
              <a:rPr lang="ja-JP" altLang="en-US" sz="3200" b="1" dirty="0" smtClean="0">
                <a:solidFill>
                  <a:schemeClr val="bg1"/>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の</a:t>
            </a:r>
            <a:r>
              <a:rPr lang="ja-JP" altLang="en-US" sz="3200" b="1" dirty="0">
                <a:solidFill>
                  <a:schemeClr val="bg1"/>
                </a:solidFill>
                <a:effectLst>
                  <a:outerShdw blurRad="38100" dist="38100" dir="2700000" algn="tl">
                    <a:srgbClr val="000000">
                      <a:alpha val="43137"/>
                    </a:srgbClr>
                  </a:outerShdw>
                </a:effectLst>
                <a:latin typeface="07やさしさゴシックボールド" pitchFamily="2" charset="-128"/>
                <a:ea typeface="07やさしさゴシックボールド" pitchFamily="2" charset="-128"/>
              </a:rPr>
              <a:t>姿　</a:t>
            </a:r>
          </a:p>
        </p:txBody>
      </p:sp>
      <p:sp>
        <p:nvSpPr>
          <p:cNvPr id="1118" name="正方形/長方形 62"/>
          <p:cNvSpPr/>
          <p:nvPr/>
        </p:nvSpPr>
        <p:spPr>
          <a:xfrm>
            <a:off x="1837209" y="76200"/>
            <a:ext cx="5724644" cy="830997"/>
          </a:xfrm>
          <a:prstGeom prst="rect">
            <a:avLst/>
          </a:prstGeom>
          <a:noFill/>
        </p:spPr>
        <p:txBody>
          <a:bodyPr wrap="none" lIns="91440" tIns="45720" rIns="91440" bIns="45720">
            <a:spAutoFit/>
          </a:bodyPr>
          <a:lstStyle/>
          <a:p>
            <a:pPr algn="ctr"/>
            <a:r>
              <a:rPr lang="ja-JP" altLang="en-US" sz="4800" b="1" dirty="0" smtClean="0">
                <a:ln w="31550" cmpd="sng">
                  <a:gradFill>
                    <a:gsLst>
                      <a:gs pos="0">
                        <a:schemeClr val="accent6">
                          <a:tint val="77000"/>
                          <a:satMod val="180000"/>
                        </a:schemeClr>
                      </a:gs>
                      <a:gs pos="70000">
                        <a:schemeClr val="accent6">
                          <a:shade val="50000"/>
                          <a:satMod val="190000"/>
                        </a:schemeClr>
                      </a:gs>
                    </a:gsLst>
                    <a:lin ang="5400000" scaled="0"/>
                    <a:tileRect/>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07やさしさゴシックボールド" pitchFamily="2" charset="-128"/>
                <a:ea typeface="07やさしさゴシックボールド" pitchFamily="2" charset="-128"/>
              </a:rPr>
              <a:t>高知県立農業大学校</a:t>
            </a:r>
            <a:endParaRPr lang="ja-JP" altLang="en-US" sz="4800" b="1" dirty="0">
              <a:ln w="31550" cmpd="sng">
                <a:gradFill>
                  <a:gsLst>
                    <a:gs pos="0">
                      <a:schemeClr val="accent6">
                        <a:tint val="77000"/>
                        <a:satMod val="180000"/>
                      </a:schemeClr>
                    </a:gs>
                    <a:gs pos="70000">
                      <a:schemeClr val="accent6">
                        <a:shade val="50000"/>
                        <a:satMod val="190000"/>
                      </a:schemeClr>
                    </a:gs>
                  </a:gsLst>
                  <a:lin ang="5400000" scaled="0"/>
                  <a:tileRect/>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07やさしさゴシックボールド" pitchFamily="2" charset="-128"/>
              <a:ea typeface="07やさしさゴシックボールド" pitchFamily="2" charset="-128"/>
            </a:endParaRPr>
          </a:p>
        </p:txBody>
      </p:sp>
      <p:sp>
        <p:nvSpPr>
          <p:cNvPr id="1119" name="正方形/長方形 70"/>
          <p:cNvSpPr/>
          <p:nvPr/>
        </p:nvSpPr>
        <p:spPr>
          <a:xfrm rot="21082096">
            <a:off x="375475" y="1779693"/>
            <a:ext cx="1234632" cy="523220"/>
          </a:xfrm>
          <a:prstGeom prst="rect">
            <a:avLst/>
          </a:prstGeom>
          <a:noFill/>
        </p:spPr>
        <p:txBody>
          <a:bodyPr wrap="none" lIns="91440" tIns="45720" rIns="91440" bIns="45720">
            <a:spAutoFit/>
          </a:bodyPr>
          <a:lstStyle/>
          <a:p>
            <a:pPr algn="ctr"/>
            <a:r>
              <a:rPr lang="ja-JP" altLang="en-US" sz="2800"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創英角ｺﾞｼｯｸUB" pitchFamily="50" charset="-128"/>
                <a:ea typeface="HGP創英角ｺﾞｼｯｸUB" pitchFamily="50" charset="-128"/>
              </a:rPr>
              <a:t>農大は</a:t>
            </a:r>
            <a:endParaRPr lang="ja-JP" altLang="en-US" sz="2800"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HGP創英角ｺﾞｼｯｸUB" pitchFamily="50" charset="-128"/>
              <a:ea typeface="HGP創英角ｺﾞｼｯｸUB" pitchFamily="50" charset="-128"/>
            </a:endParaRPr>
          </a:p>
        </p:txBody>
      </p:sp>
      <p:sp>
        <p:nvSpPr>
          <p:cNvPr id="1120" name="タイトル 1"/>
          <p:cNvSpPr>
            <a:spLocks noGrp="1"/>
          </p:cNvSpPr>
          <p:nvPr>
            <p:ph type="title"/>
          </p:nvPr>
        </p:nvSpPr>
        <p:spPr>
          <a:xfrm>
            <a:off x="727542" y="1792288"/>
            <a:ext cx="8519864" cy="792088"/>
          </a:xfrm>
        </p:spPr>
        <p:txBody>
          <a:bodyPr>
            <a:normAutofit fontScale="90000"/>
          </a:bodyPr>
          <a:lstStyle/>
          <a:p>
            <a:r>
              <a:rPr lang="en-US" altLang="ja-JP" sz="3600" b="1" dirty="0" smtClean="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ボールド" pitchFamily="2" charset="-128"/>
                <a:ea typeface="07やさしさゴシックボールド" pitchFamily="2" charset="-128"/>
              </a:rPr>
              <a:t>GLOBAL</a:t>
            </a:r>
            <a:r>
              <a:rPr lang="ja-JP" altLang="en-US" sz="3600" b="1" dirty="0" smtClean="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ボールド" pitchFamily="2" charset="-128"/>
                <a:ea typeface="07やさしさゴシックボールド" pitchFamily="2" charset="-128"/>
              </a:rPr>
              <a:t> </a:t>
            </a:r>
            <a:r>
              <a:rPr lang="en-US" altLang="ja-JP" sz="3600" b="1" dirty="0" smtClean="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ボールド" pitchFamily="2" charset="-128"/>
                <a:ea typeface="07やさしさゴシックボールド" pitchFamily="2" charset="-128"/>
              </a:rPr>
              <a:t>G.A.P. </a:t>
            </a:r>
            <a:r>
              <a:rPr lang="ja-JP" altLang="en-US" sz="3200" b="1" dirty="0" smtClean="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ボールド" pitchFamily="2" charset="-128"/>
                <a:ea typeface="07やさしさゴシックボールド" pitchFamily="2" charset="-128"/>
              </a:rPr>
              <a:t>取得</a:t>
            </a:r>
            <a:r>
              <a:rPr kumimoji="1" lang="ja-JP" altLang="en-US" sz="3200" b="1" dirty="0" smtClean="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ボールド" pitchFamily="2" charset="-128"/>
                <a:ea typeface="07やさしさゴシックボールド" pitchFamily="2" charset="-128"/>
              </a:rPr>
              <a:t>にチャレンジします！</a:t>
            </a:r>
            <a:endParaRPr kumimoji="1" lang="ja-JP" altLang="en-US" sz="3200" b="1" dirty="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ボールド" pitchFamily="2" charset="-128"/>
              <a:ea typeface="07やさしさゴシックボールド" pitchFamily="2" charset="-128"/>
            </a:endParaRPr>
          </a:p>
        </p:txBody>
      </p:sp>
      <p:sp>
        <p:nvSpPr>
          <p:cNvPr id="1121" name="角丸四角形 72"/>
          <p:cNvSpPr/>
          <p:nvPr/>
        </p:nvSpPr>
        <p:spPr>
          <a:xfrm>
            <a:off x="120080" y="2516410"/>
            <a:ext cx="9289032" cy="2011131"/>
          </a:xfrm>
          <a:prstGeom prst="roundRect">
            <a:avLst/>
          </a:prstGeom>
        </p:spPr>
        <p:style>
          <a:lnRef idx="2">
            <a:schemeClr val="accent4"/>
          </a:lnRef>
          <a:fillRef idx="1">
            <a:schemeClr val="lt1"/>
          </a:fillRef>
          <a:effectRef idx="0">
            <a:schemeClr val="accent4"/>
          </a:effectRef>
          <a:fontRef idx="minor">
            <a:schemeClr val="dk1"/>
          </a:fontRef>
        </p:style>
        <p:txBody>
          <a:bodyPr rtlCol="0" anchor="b" anchorCtr="0"/>
          <a:lstStyle/>
          <a:p>
            <a:pPr indent="180000">
              <a:spcBef>
                <a:spcPts val="600"/>
              </a:spcBef>
            </a:pPr>
            <a:r>
              <a:rPr lang="ja-JP" altLang="ja-JP" sz="1200" dirty="0" smtClean="0"/>
              <a:t>ＧＡＰ</a:t>
            </a:r>
            <a:r>
              <a:rPr lang="ja-JP" altLang="en-US" sz="1200" dirty="0" smtClean="0"/>
              <a:t>（ギャップ）</a:t>
            </a:r>
            <a:r>
              <a:rPr lang="ja-JP" altLang="ja-JP" sz="1200" dirty="0" smtClean="0"/>
              <a:t>は、農業生産工程における各工程の正確な実施、記録、点検、評価を継続的に行うことで、食品の安全性向上、環境の保全、労働安全の確保につながる取り組みです。</a:t>
            </a:r>
          </a:p>
          <a:p>
            <a:pPr indent="180000">
              <a:spcBef>
                <a:spcPts val="600"/>
              </a:spcBef>
            </a:pPr>
            <a:r>
              <a:rPr lang="ja-JP" altLang="ja-JP" sz="1200" dirty="0" smtClean="0"/>
              <a:t>農産物の輸出拡大や農業人材の育成など農業競争力の強化を図る観点からも、</a:t>
            </a:r>
            <a:r>
              <a:rPr lang="ja-JP" altLang="ja-JP" sz="1200" dirty="0" smtClean="0"/>
              <a:t>国際的に通用するＧＡＰの取り組みが、</a:t>
            </a:r>
            <a:r>
              <a:rPr lang="ja-JP" altLang="ja-JP" sz="1200" dirty="0" smtClean="0"/>
              <a:t>極めて重要になっています。</a:t>
            </a:r>
          </a:p>
          <a:p>
            <a:pPr indent="180000">
              <a:spcBef>
                <a:spcPts val="600"/>
              </a:spcBef>
            </a:pPr>
            <a:r>
              <a:rPr lang="ja-JP" altLang="ja-JP" sz="1200" dirty="0" smtClean="0"/>
              <a:t>高知県立農業大学校では、</a:t>
            </a:r>
            <a:r>
              <a:rPr lang="en-US" altLang="ja-JP" sz="1200" dirty="0" smtClean="0"/>
              <a:t>GLOBAL G.A.P.</a:t>
            </a:r>
            <a:r>
              <a:rPr lang="ja-JP" altLang="en-US" sz="1200" dirty="0" smtClean="0"/>
              <a:t>（グローバル・ギャップ）</a:t>
            </a:r>
            <a:r>
              <a:rPr lang="en-US" altLang="ja-JP" sz="1200" dirty="0" smtClean="0"/>
              <a:t> </a:t>
            </a:r>
            <a:r>
              <a:rPr lang="ja-JP" altLang="ja-JP" sz="1200" dirty="0" smtClean="0"/>
              <a:t>認証取得を行うことによって、国</a:t>
            </a:r>
            <a:r>
              <a:rPr lang="ja-JP" altLang="ja-JP" sz="1200" dirty="0" smtClean="0"/>
              <a:t>際感覚を持ち、あらゆる場面で自ら考えリスクマネージメントができる人材、安全管理の視点を持つリーダー的役割も持つ人材を育成します。教育プログラムとして</a:t>
            </a:r>
            <a:r>
              <a:rPr lang="en-US" altLang="ja-JP" sz="1200" dirty="0" smtClean="0"/>
              <a:t>GLOBAL G.A.P.を体系的かつ実践的に学ぶため、まず学生によるG.Ａ.Ｐ.推進チームの編成し、県内の認証取得法人での現地研修、コンサルタントによる特別講習行いながら、出荷調整室、ほ場、農薬保管庫などの点検および改善案の検討を学生自らが行い、出荷調整や道具置場の改善を行っています。</a:t>
            </a:r>
            <a:endParaRPr kumimoji="1" lang="ja-JP" altLang="en-US" sz="1200" dirty="0"/>
          </a:p>
        </p:txBody>
      </p:sp>
      <p:sp>
        <p:nvSpPr>
          <p:cNvPr id="1122" name="正方形/長方形 75"/>
          <p:cNvSpPr/>
          <p:nvPr/>
        </p:nvSpPr>
        <p:spPr>
          <a:xfrm>
            <a:off x="992495" y="1792288"/>
            <a:ext cx="3993329" cy="307777"/>
          </a:xfrm>
          <a:prstGeom prst="rect">
            <a:avLst/>
          </a:prstGeom>
          <a:noFill/>
        </p:spPr>
        <p:txBody>
          <a:bodyPr wrap="square" lIns="91440" tIns="45720" rIns="91440" bIns="45720">
            <a:spAutoFit/>
          </a:bodyPr>
          <a:lstStyle/>
          <a:p>
            <a:pPr algn="ctr"/>
            <a:r>
              <a:rPr kumimoji="1" lang="ja-JP" altLang="en-US" sz="1400" b="1" dirty="0" smtClean="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 pitchFamily="2" charset="-128"/>
                <a:ea typeface="07やさしさゴシック" pitchFamily="2" charset="-128"/>
              </a:rPr>
              <a:t>グローバル　ギャップ</a:t>
            </a:r>
            <a:endParaRPr lang="ja-JP" altLang="en-US" sz="1400" b="1" dirty="0">
              <a:ln w="12700">
                <a:solidFill>
                  <a:srgbClr val="003300"/>
                </a:solidFill>
                <a:prstDash val="solid"/>
              </a:ln>
              <a:solidFill>
                <a:schemeClr val="bg2">
                  <a:tint val="85000"/>
                  <a:satMod val="155000"/>
                </a:schemeClr>
              </a:solidFill>
              <a:effectLst>
                <a:outerShdw blurRad="41275" dist="20320" dir="1800000" algn="tl" rotWithShape="0">
                  <a:srgbClr val="000000">
                    <a:alpha val="40000"/>
                  </a:srgbClr>
                </a:outerShdw>
              </a:effectLst>
              <a:latin typeface="07やさしさゴシック" pitchFamily="2" charset="-128"/>
              <a:ea typeface="07やさしさゴシック" pitchFamily="2" charset="-128"/>
            </a:endParaRPr>
          </a:p>
        </p:txBody>
      </p:sp>
      <p:sp>
        <p:nvSpPr>
          <p:cNvPr id="1123" name="角丸四角形 76"/>
          <p:cNvSpPr/>
          <p:nvPr/>
        </p:nvSpPr>
        <p:spPr>
          <a:xfrm>
            <a:off x="696144" y="5032648"/>
            <a:ext cx="8136904" cy="43204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ja-JP" altLang="ja-JP" sz="1800" dirty="0" smtClean="0"/>
              <a:t>食品管理、環境安全、農作業安全等のリスク管理を体系的かつ実践的に学ぶ</a:t>
            </a:r>
            <a:endParaRPr kumimoji="1" lang="ja-JP" altLang="en-US" sz="1800" dirty="0"/>
          </a:p>
        </p:txBody>
      </p:sp>
      <p:pic>
        <p:nvPicPr>
          <p:cNvPr id="1124" name="図 78" descr="figure_ta-da.png"/>
          <p:cNvPicPr>
            <a:picLocks noChangeAspect="1"/>
          </p:cNvPicPr>
          <p:nvPr/>
        </p:nvPicPr>
        <p:blipFill>
          <a:blip r:embed="rId1"/>
          <a:stretch>
            <a:fillRect/>
          </a:stretch>
        </p:blipFill>
        <p:spPr>
          <a:xfrm>
            <a:off x="10993288" y="6616824"/>
            <a:ext cx="2928392" cy="3294955"/>
          </a:xfrm>
          <a:prstGeom prst="rect">
            <a:avLst/>
          </a:prstGeom>
        </p:spPr>
      </p:pic>
      <p:pic>
        <p:nvPicPr>
          <p:cNvPr id="1125" name="図 80" descr="smartphone_hand.png"/>
          <p:cNvPicPr>
            <a:picLocks noChangeAspect="1"/>
          </p:cNvPicPr>
          <p:nvPr/>
        </p:nvPicPr>
        <p:blipFill>
          <a:blip r:embed="rId2"/>
          <a:stretch>
            <a:fillRect/>
          </a:stretch>
        </p:blipFill>
        <p:spPr>
          <a:xfrm>
            <a:off x="4296544" y="6472808"/>
            <a:ext cx="1227917" cy="1368152"/>
          </a:xfrm>
          <a:prstGeom prst="rect">
            <a:avLst/>
          </a:prstGeom>
        </p:spPr>
      </p:pic>
      <p:sp>
        <p:nvSpPr>
          <p:cNvPr id="1126" name="正方形/長方形 85"/>
          <p:cNvSpPr/>
          <p:nvPr/>
        </p:nvSpPr>
        <p:spPr>
          <a:xfrm>
            <a:off x="2064296" y="8849072"/>
            <a:ext cx="5416868" cy="461665"/>
          </a:xfrm>
          <a:prstGeom prst="rect">
            <a:avLst/>
          </a:prstGeom>
          <a:noFill/>
        </p:spPr>
        <p:txBody>
          <a:bodyPr wrap="none" lIns="91440" tIns="45720" rIns="91440" bIns="45720">
            <a:spAutoFit/>
          </a:bodyPr>
          <a:lstStyle/>
          <a:p>
            <a:pPr algn="ctr"/>
            <a:r>
              <a:rPr lang="ja-JP" altLang="en-US" sz="2400" b="1" dirty="0" smtClean="0">
                <a:ln w="6350">
                  <a:solidFill>
                    <a:srgbClr val="FFFF00"/>
                  </a:solidFill>
                  <a:prstDash val="solid"/>
                </a:ln>
                <a:solidFill>
                  <a:schemeClr val="tx2">
                    <a:lumMod val="60000"/>
                    <a:lumOff val="40000"/>
                  </a:schemeClr>
                </a:solidFill>
                <a:effectLst>
                  <a:outerShdw blurRad="50000" dist="50800" dir="7500000" algn="tl">
                    <a:srgbClr val="000000">
                      <a:shade val="5000"/>
                      <a:alpha val="35000"/>
                    </a:srgbClr>
                  </a:outerShdw>
                </a:effectLst>
                <a:latin typeface="07やさしさゴシックボールド" pitchFamily="2" charset="-128"/>
                <a:ea typeface="07やさしさゴシックボールド" pitchFamily="2" charset="-128"/>
              </a:rPr>
              <a:t>教育プログラムから輩出できる人材像</a:t>
            </a:r>
            <a:endParaRPr lang="ja-JP" altLang="en-US" sz="2400" b="1" dirty="0">
              <a:ln w="6350">
                <a:solidFill>
                  <a:srgbClr val="FFFF00"/>
                </a:solidFill>
                <a:prstDash val="solid"/>
              </a:ln>
              <a:solidFill>
                <a:schemeClr val="tx2">
                  <a:lumMod val="60000"/>
                  <a:lumOff val="40000"/>
                </a:schemeClr>
              </a:solidFill>
              <a:effectLst>
                <a:outerShdw blurRad="50000" dist="50800" dir="7500000" algn="tl">
                  <a:srgbClr val="000000">
                    <a:shade val="5000"/>
                    <a:alpha val="35000"/>
                  </a:srgbClr>
                </a:outerShdw>
              </a:effectLst>
              <a:latin typeface="07やさしさゴシックボールド" pitchFamily="2" charset="-128"/>
              <a:ea typeface="07やさしさゴシックボールド" pitchFamily="2" charset="-128"/>
            </a:endParaRPr>
          </a:p>
        </p:txBody>
      </p:sp>
      <p:pic>
        <p:nvPicPr>
          <p:cNvPr id="1127" name="図 86" descr="line_vegetable.png"/>
          <p:cNvPicPr>
            <a:picLocks noChangeAspect="1"/>
          </p:cNvPicPr>
          <p:nvPr/>
        </p:nvPicPr>
        <p:blipFill>
          <a:blip r:embed="rId3"/>
          <a:stretch>
            <a:fillRect/>
          </a:stretch>
        </p:blipFill>
        <p:spPr>
          <a:xfrm rot="183664">
            <a:off x="886233" y="11787394"/>
            <a:ext cx="4876397" cy="268202"/>
          </a:xfrm>
          <a:prstGeom prst="rect">
            <a:avLst/>
          </a:prstGeom>
        </p:spPr>
      </p:pic>
      <p:grpSp>
        <p:nvGrpSpPr>
          <p:cNvPr id="1128" name="グループ化 105"/>
          <p:cNvGrpSpPr/>
          <p:nvPr/>
        </p:nvGrpSpPr>
        <p:grpSpPr>
          <a:xfrm>
            <a:off x="2682752" y="9641160"/>
            <a:ext cx="2933517" cy="3011964"/>
            <a:chOff x="3360440" y="9418697"/>
            <a:chExt cx="2933517" cy="3011964"/>
          </a:xfrm>
        </p:grpSpPr>
        <p:pic>
          <p:nvPicPr>
            <p:cNvPr id="1129" name="図 83" descr="figure_hashiru.png"/>
            <p:cNvPicPr>
              <a:picLocks noChangeAspect="1"/>
            </p:cNvPicPr>
            <p:nvPr/>
          </p:nvPicPr>
          <p:blipFill>
            <a:blip r:embed="rId4"/>
            <a:stretch>
              <a:fillRect/>
            </a:stretch>
          </p:blipFill>
          <p:spPr>
            <a:xfrm>
              <a:off x="3360440" y="9497144"/>
              <a:ext cx="2933517" cy="2933517"/>
            </a:xfrm>
            <a:prstGeom prst="rect">
              <a:avLst/>
            </a:prstGeom>
          </p:spPr>
        </p:pic>
        <p:pic>
          <p:nvPicPr>
            <p:cNvPr id="1130" name="図 90" descr="tomato_red.png"/>
            <p:cNvPicPr>
              <a:picLocks noChangeAspect="1"/>
            </p:cNvPicPr>
            <p:nvPr/>
          </p:nvPicPr>
          <p:blipFill>
            <a:blip r:embed="rId5"/>
            <a:stretch>
              <a:fillRect/>
            </a:stretch>
          </p:blipFill>
          <p:spPr>
            <a:xfrm rot="1434032">
              <a:off x="4487265" y="9418697"/>
              <a:ext cx="1291735" cy="1214877"/>
            </a:xfrm>
            <a:prstGeom prst="rect">
              <a:avLst/>
            </a:prstGeom>
          </p:spPr>
        </p:pic>
      </p:grpSp>
      <p:grpSp>
        <p:nvGrpSpPr>
          <p:cNvPr id="1131" name="グループ化 54"/>
          <p:cNvGrpSpPr/>
          <p:nvPr/>
        </p:nvGrpSpPr>
        <p:grpSpPr>
          <a:xfrm>
            <a:off x="738536" y="9641160"/>
            <a:ext cx="2374477" cy="1312148"/>
            <a:chOff x="1165188" y="9368517"/>
            <a:chExt cx="2374477" cy="1312148"/>
          </a:xfrm>
        </p:grpSpPr>
        <p:sp>
          <p:nvSpPr>
            <p:cNvPr id="1132" name="二等辺三角形 40"/>
            <p:cNvSpPr/>
            <p:nvPr/>
          </p:nvSpPr>
          <p:spPr>
            <a:xfrm rot="7721763">
              <a:off x="2020741" y="9161740"/>
              <a:ext cx="941678" cy="2096175"/>
            </a:xfrm>
            <a:prstGeom prst="triangle">
              <a:avLst/>
            </a:prstGeom>
            <a:solidFill>
              <a:srgbClr val="FF0066">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3" name="テキスト ボックス 89"/>
            <p:cNvSpPr txBox="1"/>
            <p:nvPr/>
          </p:nvSpPr>
          <p:spPr>
            <a:xfrm rot="21300000">
              <a:off x="1343585" y="9752950"/>
              <a:ext cx="1620200" cy="430887"/>
            </a:xfrm>
            <a:prstGeom prst="rect">
              <a:avLst/>
            </a:prstGeom>
            <a:noFill/>
          </p:spPr>
          <p:txBody>
            <a:bodyPr wrap="square" rtlCol="0">
              <a:spAutoFit/>
            </a:bodyPr>
            <a:lstStyle/>
            <a:p>
              <a:r>
                <a:rPr lang="ja-JP" altLang="en-US" sz="1100" dirty="0" smtClean="0"/>
                <a:t>安全管理の視点を持った</a:t>
              </a:r>
              <a:r>
                <a:rPr lang="ja-JP" altLang="ja-JP" sz="1100" dirty="0" smtClean="0"/>
                <a:t>リーダー的役割</a:t>
              </a:r>
              <a:endParaRPr kumimoji="1" lang="ja-JP" altLang="en-US" sz="1100" dirty="0">
                <a:solidFill>
                  <a:schemeClr val="bg2">
                    <a:lumMod val="10000"/>
                  </a:schemeClr>
                </a:solidFill>
                <a:latin typeface="07やさしさゴシックボールド" pitchFamily="2" charset="-128"/>
                <a:ea typeface="07やさしさゴシックボールド" pitchFamily="2" charset="-128"/>
              </a:endParaRPr>
            </a:p>
          </p:txBody>
        </p:sp>
        <p:sp>
          <p:nvSpPr>
            <p:cNvPr id="1134" name="正方形/長方形 47"/>
            <p:cNvSpPr/>
            <p:nvPr/>
          </p:nvSpPr>
          <p:spPr>
            <a:xfrm rot="21300000">
              <a:off x="1165188" y="9368517"/>
              <a:ext cx="1986441" cy="338554"/>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ja-JP" altLang="en-US" sz="1600" cap="none" spc="50" dirty="0" smtClean="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rPr>
                <a:t>生産団体・農業法人</a:t>
              </a:r>
              <a:endParaRPr lang="ja-JP" altLang="en-US" sz="1600" cap="none" spc="50" dirty="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endParaRPr>
            </a:p>
          </p:txBody>
        </p:sp>
      </p:grpSp>
      <p:grpSp>
        <p:nvGrpSpPr>
          <p:cNvPr id="1135" name="グループ化 52"/>
          <p:cNvGrpSpPr/>
          <p:nvPr/>
        </p:nvGrpSpPr>
        <p:grpSpPr>
          <a:xfrm>
            <a:off x="7032115" y="10530188"/>
            <a:ext cx="2183016" cy="941678"/>
            <a:chOff x="7263514" y="9637995"/>
            <a:chExt cx="2183016" cy="941678"/>
          </a:xfrm>
        </p:grpSpPr>
        <p:sp>
          <p:nvSpPr>
            <p:cNvPr id="1136" name="二等辺三角形 45"/>
            <p:cNvSpPr/>
            <p:nvPr/>
          </p:nvSpPr>
          <p:spPr>
            <a:xfrm rot="14762775">
              <a:off x="7840765" y="9060748"/>
              <a:ext cx="941678" cy="2096175"/>
            </a:xfrm>
            <a:prstGeom prst="triangle">
              <a:avLst/>
            </a:prstGeom>
            <a:solidFill>
              <a:srgbClr val="FF0066">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7" name="正方形/長方形 49"/>
            <p:cNvSpPr/>
            <p:nvPr/>
          </p:nvSpPr>
          <p:spPr>
            <a:xfrm rot="480000">
              <a:off x="7842780" y="9685071"/>
              <a:ext cx="1454244" cy="338554"/>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ja-JP" altLang="en-US" sz="1600" spc="50" dirty="0" smtClean="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rPr>
                <a:t>流通関連企業</a:t>
              </a:r>
              <a:endParaRPr lang="en-US" altLang="ja-JP" sz="1600" spc="50" dirty="0" smtClean="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endParaRPr>
            </a:p>
          </p:txBody>
        </p:sp>
        <p:sp>
          <p:nvSpPr>
            <p:cNvPr id="1138" name="テキスト ボックス 97"/>
            <p:cNvSpPr txBox="1"/>
            <p:nvPr/>
          </p:nvSpPr>
          <p:spPr>
            <a:xfrm rot="461052">
              <a:off x="7784127" y="10018547"/>
              <a:ext cx="1662403" cy="430887"/>
            </a:xfrm>
            <a:prstGeom prst="rect">
              <a:avLst/>
            </a:prstGeom>
            <a:noFill/>
          </p:spPr>
          <p:txBody>
            <a:bodyPr wrap="square" rtlCol="0">
              <a:spAutoFit/>
            </a:bodyPr>
            <a:lstStyle/>
            <a:p>
              <a:r>
                <a:rPr lang="ja-JP" altLang="ja-JP" sz="1100" dirty="0" smtClean="0"/>
                <a:t>自社でのＧＡＰ導入支援</a:t>
              </a:r>
              <a:endParaRPr lang="en-US" altLang="ja-JP" sz="1100" dirty="0" smtClean="0"/>
            </a:p>
            <a:p>
              <a:r>
                <a:rPr lang="ja-JP" altLang="ja-JP" sz="1100" dirty="0" smtClean="0"/>
                <a:t>仕入先の安全確認</a:t>
              </a:r>
              <a:endParaRPr kumimoji="1" lang="ja-JP" altLang="en-US" sz="1100" dirty="0">
                <a:solidFill>
                  <a:schemeClr val="bg2">
                    <a:lumMod val="10000"/>
                  </a:schemeClr>
                </a:solidFill>
                <a:latin typeface="07やさしさゴシックボールド" pitchFamily="2" charset="-128"/>
                <a:ea typeface="07やさしさゴシックボールド" pitchFamily="2" charset="-128"/>
              </a:endParaRPr>
            </a:p>
          </p:txBody>
        </p:sp>
      </p:grpSp>
      <p:grpSp>
        <p:nvGrpSpPr>
          <p:cNvPr id="1139" name="グループ化 53"/>
          <p:cNvGrpSpPr/>
          <p:nvPr/>
        </p:nvGrpSpPr>
        <p:grpSpPr>
          <a:xfrm>
            <a:off x="5419056" y="9857184"/>
            <a:ext cx="2108967" cy="1308971"/>
            <a:chOff x="5880245" y="9431429"/>
            <a:chExt cx="2108967" cy="1308971"/>
          </a:xfrm>
        </p:grpSpPr>
        <p:sp>
          <p:nvSpPr>
            <p:cNvPr id="1140" name="二等辺三角形 44"/>
            <p:cNvSpPr/>
            <p:nvPr/>
          </p:nvSpPr>
          <p:spPr>
            <a:xfrm rot="13689185">
              <a:off x="6457496" y="9221475"/>
              <a:ext cx="941678" cy="2096175"/>
            </a:xfrm>
            <a:prstGeom prst="triangle">
              <a:avLst/>
            </a:prstGeom>
            <a:solidFill>
              <a:srgbClr val="FF0066">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41" name="正方形/長方形 48"/>
            <p:cNvSpPr/>
            <p:nvPr/>
          </p:nvSpPr>
          <p:spPr>
            <a:xfrm rot="561182">
              <a:off x="6111775" y="9431429"/>
              <a:ext cx="1877437" cy="338554"/>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ja-JP" altLang="en-US" sz="1600" spc="50" dirty="0" smtClean="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rPr>
                <a:t>農業資材取扱会社</a:t>
              </a:r>
              <a:endParaRPr lang="ja-JP" altLang="en-US" sz="1600" cap="none" spc="50" dirty="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endParaRPr>
            </a:p>
          </p:txBody>
        </p:sp>
        <p:sp>
          <p:nvSpPr>
            <p:cNvPr id="1142" name="テキスト ボックス 92"/>
            <p:cNvSpPr txBox="1"/>
            <p:nvPr/>
          </p:nvSpPr>
          <p:spPr>
            <a:xfrm rot="540000">
              <a:off x="6063079" y="9799747"/>
              <a:ext cx="1771410" cy="430887"/>
            </a:xfrm>
            <a:prstGeom prst="rect">
              <a:avLst/>
            </a:prstGeom>
            <a:noFill/>
          </p:spPr>
          <p:txBody>
            <a:bodyPr wrap="square" rtlCol="0">
              <a:spAutoFit/>
            </a:bodyPr>
            <a:lstStyle/>
            <a:p>
              <a:r>
                <a:rPr lang="ja-JP" altLang="ja-JP" sz="1100" dirty="0" smtClean="0"/>
                <a:t>生産者へのＧＡＰに即した</a:t>
              </a:r>
              <a:endParaRPr lang="en-US" altLang="ja-JP" sz="1100" dirty="0" smtClean="0"/>
            </a:p>
            <a:p>
              <a:r>
                <a:rPr lang="ja-JP" altLang="ja-JP" sz="1100" dirty="0" smtClean="0"/>
                <a:t>施肥指導や農薬管理指導</a:t>
              </a:r>
              <a:endParaRPr kumimoji="1" lang="ja-JP" altLang="en-US" sz="1100" dirty="0">
                <a:solidFill>
                  <a:schemeClr val="bg2">
                    <a:lumMod val="10000"/>
                  </a:schemeClr>
                </a:solidFill>
                <a:latin typeface="07やさしさゴシックボールド" pitchFamily="2" charset="-128"/>
                <a:ea typeface="07やさしさゴシックボールド" pitchFamily="2" charset="-128"/>
              </a:endParaRPr>
            </a:p>
          </p:txBody>
        </p:sp>
      </p:grpSp>
      <p:grpSp>
        <p:nvGrpSpPr>
          <p:cNvPr id="1143" name="グループ化 51"/>
          <p:cNvGrpSpPr/>
          <p:nvPr/>
        </p:nvGrpSpPr>
        <p:grpSpPr>
          <a:xfrm rot="261005">
            <a:off x="5811635" y="11667580"/>
            <a:ext cx="2203279" cy="941678"/>
            <a:chOff x="7119394" y="10882601"/>
            <a:chExt cx="2203279" cy="941678"/>
          </a:xfrm>
        </p:grpSpPr>
        <p:sp>
          <p:nvSpPr>
            <p:cNvPr id="1144" name="二等辺三角形 43"/>
            <p:cNvSpPr/>
            <p:nvPr/>
          </p:nvSpPr>
          <p:spPr>
            <a:xfrm rot="15547842">
              <a:off x="7696645" y="10305354"/>
              <a:ext cx="941678" cy="2096175"/>
            </a:xfrm>
            <a:prstGeom prst="triangle">
              <a:avLst/>
            </a:prstGeom>
            <a:solidFill>
              <a:srgbClr val="FF0066">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45" name="正方形/長方形 50"/>
            <p:cNvSpPr/>
            <p:nvPr/>
          </p:nvSpPr>
          <p:spPr>
            <a:xfrm rot="758993">
              <a:off x="7801102" y="10938473"/>
              <a:ext cx="1521571" cy="338554"/>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ja-JP" altLang="en-US" sz="1600" spc="50" dirty="0" smtClean="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rPr>
                <a:t>農機具メーカー</a:t>
              </a:r>
              <a:endParaRPr lang="ja-JP" altLang="en-US" sz="1600" cap="none" spc="50" dirty="0">
                <a:ln w="11430"/>
                <a:gradFill>
                  <a:gsLst>
                    <a:gs pos="25000">
                      <a:schemeClr val="accent2">
                        <a:satMod val="155000"/>
                      </a:schemeClr>
                    </a:gs>
                    <a:gs pos="100000">
                      <a:schemeClr val="accent2">
                        <a:shade val="45000"/>
                        <a:satMod val="165000"/>
                      </a:schemeClr>
                    </a:gs>
                  </a:gsLst>
                  <a:lin ang="5400000" scaled="0"/>
                  <a:tileRect/>
                </a:gradFill>
                <a:effectLst>
                  <a:outerShdw blurRad="76200" dist="50800" dir="5400000" algn="tl" rotWithShape="0">
                    <a:srgbClr val="000000">
                      <a:alpha val="65000"/>
                    </a:srgbClr>
                  </a:outerShdw>
                </a:effectLst>
                <a:latin typeface="HGP創英角ｺﾞｼｯｸUB" pitchFamily="50" charset="-128"/>
                <a:ea typeface="HGP創英角ｺﾞｼｯｸUB" pitchFamily="50" charset="-128"/>
              </a:endParaRPr>
            </a:p>
          </p:txBody>
        </p:sp>
        <p:sp>
          <p:nvSpPr>
            <p:cNvPr id="1146" name="テキスト ボックス 100"/>
            <p:cNvSpPr txBox="1"/>
            <p:nvPr/>
          </p:nvSpPr>
          <p:spPr>
            <a:xfrm rot="758993">
              <a:off x="7564233" y="11224416"/>
              <a:ext cx="1662403" cy="430887"/>
            </a:xfrm>
            <a:prstGeom prst="rect">
              <a:avLst/>
            </a:prstGeom>
            <a:noFill/>
          </p:spPr>
          <p:txBody>
            <a:bodyPr wrap="square" rtlCol="0">
              <a:spAutoFit/>
            </a:bodyPr>
            <a:lstStyle/>
            <a:p>
              <a:r>
                <a:rPr lang="ja-JP" altLang="ja-JP" sz="1100" dirty="0" smtClean="0"/>
                <a:t>農業機械の開発、導入指導</a:t>
              </a:r>
              <a:endParaRPr kumimoji="1" lang="ja-JP" altLang="en-US" sz="1100" dirty="0">
                <a:solidFill>
                  <a:schemeClr val="bg2">
                    <a:lumMod val="10000"/>
                  </a:schemeClr>
                </a:solidFill>
                <a:latin typeface="07やさしさゴシックボールド" pitchFamily="2" charset="-128"/>
                <a:ea typeface="07やさしさゴシックボールド" pitchFamily="2" charset="-128"/>
              </a:endParaRPr>
            </a:p>
          </p:txBody>
        </p:sp>
      </p:grpSp>
      <p:pic>
        <p:nvPicPr>
          <p:cNvPr id="1147" name="図 56" descr="figure_kaigi_hanashiai.png"/>
          <p:cNvPicPr>
            <a:picLocks noChangeAspect="1"/>
          </p:cNvPicPr>
          <p:nvPr/>
        </p:nvPicPr>
        <p:blipFill>
          <a:blip r:embed="rId6"/>
          <a:stretch>
            <a:fillRect/>
          </a:stretch>
        </p:blipFill>
        <p:spPr>
          <a:xfrm>
            <a:off x="3288432" y="6600442"/>
            <a:ext cx="1152128" cy="890019"/>
          </a:xfrm>
          <a:prstGeom prst="rect">
            <a:avLst/>
          </a:prstGeom>
        </p:spPr>
      </p:pic>
      <p:pic>
        <p:nvPicPr>
          <p:cNvPr id="1148" name="図 57" descr="figure_presentation.png"/>
          <p:cNvPicPr>
            <a:picLocks noChangeAspect="1"/>
          </p:cNvPicPr>
          <p:nvPr/>
        </p:nvPicPr>
        <p:blipFill>
          <a:blip r:embed="rId7"/>
          <a:stretch>
            <a:fillRect/>
          </a:stretch>
        </p:blipFill>
        <p:spPr>
          <a:xfrm>
            <a:off x="8112968" y="5712108"/>
            <a:ext cx="1266684" cy="1623954"/>
          </a:xfrm>
          <a:prstGeom prst="rect">
            <a:avLst/>
          </a:prstGeom>
        </p:spPr>
      </p:pic>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2.xml><?xml version="1.0" encoding="utf-8"?>
<a:theme xmlns:a="http://schemas.openxmlformats.org/drawingml/2006/main" name="Focus">
  <a:themeElements>
    <a:clrScheme name="Focu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ocu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ocu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docProps/app.xml><?xml version="1.0" encoding="utf-8"?>
<Properties xmlns:vt="http://schemas.openxmlformats.org/officeDocument/2006/docPropsVTypes" xmlns="http://schemas.openxmlformats.org/officeDocument/2006/extended-properties">
  <TotalTime>606</TotalTime>
  <Words>499</Words>
  <Application>JUST Focus</Application>
  <Paragraphs>92</Paragraph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2</vt:i4>
      </vt:variant>
    </vt:vector>
  </HeadingPairs>
  <TitlesOfParts>
    <vt:vector size="10" baseType="lpstr">
      <vt:lpstr>Arial</vt:lpstr>
      <vt:lpstr>ＭＳ Ｐゴシック</vt:lpstr>
      <vt:lpstr>07やさしさゴシックボールド</vt:lpstr>
      <vt:lpstr>Calibri</vt:lpstr>
      <vt:lpstr>HGP創英角ｺﾞｼｯｸUB</vt:lpstr>
      <vt:lpstr>Meiryo UI</vt:lpstr>
      <vt:lpstr>07やさしさゴシック</vt:lpstr>
      <vt:lpstr>Office テーマ</vt:lpstr>
      <vt:lpstr>スライド 1</vt:lpstr>
      <vt:lpstr>GLOBAL G.A.P. 取得にチャレンジします！</vt:lpstr>
    </vt:vector>
  </TitlesOfParts>
  <LinksUpToDate>false</LinksUpToDate>
  <SharedDoc>false</SharedDoc>
  <HyperlinksChanged>false</HyperlinksChanged>
  <AppVersion>3.3.2</AppVersion>
  <PresentationFormat>ユーザー設定</PresentationFormat>
  <Slides>1</Slides>
  <Notes>0</Notes>
  <HiddenSlides>0</HiddenSlides>
  <MMClips>0</MMClips>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スライド 1</dc:title>
  <dc:creator>411554</dc:creator>
  <cp:lastModifiedBy>400862</cp:lastModifiedBy>
  <dcterms:created xsi:type="dcterms:W3CDTF">2017-09-07T05:49:52Z</dcterms:created>
  <dcterms:modified xsi:type="dcterms:W3CDTF">2017-12-15T08:21:02Z</dcterms:modified>
  <cp:revision>71</cp:revision>
</cp:coreProperties>
</file>

<file path=docProps/custom.xml><?xml version="1.0" encoding="utf-8"?>
<Properties xmlns:vt="http://schemas.openxmlformats.org/officeDocument/2006/docPropsVTypes" xmlns="http://schemas.openxmlformats.org/officeDocument/2006/custom-properties"/>
</file>